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y="6858000" cx="12192000"/>
  <p:notesSz cx="7010400" cy="9296400"/>
  <p:embeddedFontLst>
    <p:embeddedFont>
      <p:font typeface="Quattrocento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47" roundtripDataSignature="AMtx7mgwNexSg9CuN4/+Y1g9o9k3JtOp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59AEA47-915E-4CFA-A3F6-38F254ED5934}">
  <a:tblStyle styleId="{459AEA47-915E-4CFA-A3F6-38F254ED5934}" styleName="Table_0">
    <a:wholeTbl>
      <a:tcTxStyle b="off" i="off">
        <a:font>
          <a:latin typeface="Segoe UI"/>
          <a:ea typeface="Segoe UI"/>
          <a:cs typeface="Segoe U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7EA"/>
          </a:solidFill>
        </a:fill>
      </a:tcStyle>
    </a:wholeTbl>
    <a:band1H>
      <a:tcTxStyle/>
      <a:tcStyle>
        <a:fill>
          <a:solidFill>
            <a:srgbClr val="CBCDD3"/>
          </a:solidFill>
        </a:fill>
      </a:tcStyle>
    </a:band1H>
    <a:band2H>
      <a:tcTxStyle/>
    </a:band2H>
    <a:band1V>
      <a:tcTxStyle/>
      <a:tcStyle>
        <a:fill>
          <a:solidFill>
            <a:srgbClr val="CBCDD3"/>
          </a:solidFill>
        </a:fill>
      </a:tcStyle>
    </a:band1V>
    <a:band2V>
      <a:tcTxStyle/>
    </a:band2V>
    <a:lastCol>
      <a:tcTxStyle b="on" i="off">
        <a:font>
          <a:latin typeface="Segoe UI"/>
          <a:ea typeface="Segoe UI"/>
          <a:cs typeface="Segoe UI"/>
        </a:font>
        <a:schemeClr val="lt1"/>
      </a:tcTxStyle>
      <a:tcStyle>
        <a:fill>
          <a:solidFill>
            <a:schemeClr val="accent1"/>
          </a:solidFill>
        </a:fill>
      </a:tcStyle>
    </a:lastCol>
    <a:firstCol>
      <a:tcTxStyle b="on" i="off">
        <a:font>
          <a:latin typeface="Segoe UI"/>
          <a:ea typeface="Segoe UI"/>
          <a:cs typeface="Segoe UI"/>
        </a:font>
        <a:schemeClr val="lt1"/>
      </a:tcTxStyle>
      <a:tcStyle>
        <a:fill>
          <a:solidFill>
            <a:schemeClr val="accent1"/>
          </a:solidFill>
        </a:fill>
      </a:tcStyle>
    </a:firstCol>
    <a:lastRow>
      <a:tcTxStyle b="on" i="off">
        <a:font>
          <a:latin typeface="Segoe UI"/>
          <a:ea typeface="Segoe UI"/>
          <a:cs typeface="Segoe U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Segoe UI"/>
          <a:ea typeface="Segoe UI"/>
          <a:cs typeface="Segoe U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A16E4CBD-A848-4968-9C2B-FD753977874F}" styleName="Table_1">
    <a:wholeTbl>
      <a:tcTxStyle b="off" i="off">
        <a:font>
          <a:latin typeface="Segoe UI"/>
          <a:ea typeface="Segoe UI"/>
          <a:cs typeface="Segoe U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font" Target="fonts/QuattrocentoSans-bold.fntdata"/><Relationship Id="rId21" Type="http://schemas.openxmlformats.org/officeDocument/2006/relationships/slide" Target="slides/slide14.xml"/><Relationship Id="rId43" Type="http://schemas.openxmlformats.org/officeDocument/2006/relationships/font" Target="fonts/QuattrocentoSans-regular.fntdata"/><Relationship Id="rId24" Type="http://schemas.openxmlformats.org/officeDocument/2006/relationships/slide" Target="slides/slide17.xml"/><Relationship Id="rId46" Type="http://schemas.openxmlformats.org/officeDocument/2006/relationships/font" Target="fonts/QuattrocentoSans-boldItalic.fntdata"/><Relationship Id="rId23" Type="http://schemas.openxmlformats.org/officeDocument/2006/relationships/slide" Target="slides/slide16.xml"/><Relationship Id="rId45" Type="http://schemas.openxmlformats.org/officeDocument/2006/relationships/font" Target="fonts/Quattrocento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47" Type="http://customschemas.google.com/relationships/presentationmetadata" Target="meta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Hello and thank you for visiting the Emergency License requirements component of the Massachusetts Educator Licensure Series also referred to as MELS. </a:t>
            </a:r>
            <a:endParaRPr/>
          </a:p>
          <a:p>
            <a:pPr indent="0" lvl="0" marL="0" rtl="0" algn="l">
              <a:spcBef>
                <a:spcPts val="0"/>
              </a:spcBef>
              <a:spcAft>
                <a:spcPts val="0"/>
              </a:spcAft>
              <a:buNone/>
            </a:pPr>
            <a:r>
              <a:rPr lang="en-US"/>
              <a:t>This presentation is for individuals who hold an Emergency teacher license who want to obtain an emergency extension teacher license or Provisional or Initial teacher license.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Throughout this presentation, there will be references to finding additional information, such as guides, forms, and other websites. You can find these resources through links located within the overview directly beneath this video.</a:t>
            </a:r>
            <a:endParaRPr/>
          </a:p>
          <a:p>
            <a:pPr indent="0" lvl="0" marL="0" rtl="0" algn="l">
              <a:spcBef>
                <a:spcPts val="0"/>
              </a:spcBef>
              <a:spcAft>
                <a:spcPts val="0"/>
              </a:spcAft>
              <a:buNone/>
            </a:pPr>
            <a:r>
              <a:t/>
            </a:r>
            <a:endParaRPr/>
          </a:p>
        </p:txBody>
      </p:sp>
      <p:sp>
        <p:nvSpPr>
          <p:cNvPr id="102" name="Google Shape;102;p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34" name="Google Shape;234;p10: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1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43" name="Google Shape;243;p1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51" name="Google Shape;251;p1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marR="0" rtl="0" algn="l">
              <a:lnSpc>
                <a:spcPct val="107000"/>
              </a:lnSpc>
              <a:spcBef>
                <a:spcPts val="0"/>
              </a:spcBef>
              <a:spcAft>
                <a:spcPts val="0"/>
              </a:spcAft>
              <a:buNone/>
            </a:pPr>
            <a:r>
              <a:rPr b="1" lang="en-US" sz="1800">
                <a:latin typeface="Calibri"/>
                <a:ea typeface="Calibri"/>
                <a:cs typeface="Calibri"/>
                <a:sym typeface="Calibri"/>
              </a:rPr>
              <a:t>MTEL-Flex Eligibility</a:t>
            </a:r>
            <a:endParaRPr sz="1800">
              <a:latin typeface="Calibri"/>
              <a:ea typeface="Calibri"/>
              <a:cs typeface="Calibri"/>
              <a:sym typeface="Calibri"/>
            </a:endParaRPr>
          </a:p>
          <a:p>
            <a:pPr indent="0" lvl="0" marL="0" marR="0" rtl="0" algn="l">
              <a:lnSpc>
                <a:spcPct val="107000"/>
              </a:lnSpc>
              <a:spcBef>
                <a:spcPts val="800"/>
              </a:spcBef>
              <a:spcAft>
                <a:spcPts val="0"/>
              </a:spcAft>
              <a:buNone/>
            </a:pPr>
            <a:r>
              <a:rPr b="1" lang="en-US" sz="1800">
                <a:latin typeface="Calibri"/>
                <a:ea typeface="Calibri"/>
                <a:cs typeface="Calibri"/>
                <a:sym typeface="Calibri"/>
              </a:rPr>
              <a:t>MTEL</a:t>
            </a:r>
            <a:endParaRPr sz="1800">
              <a:latin typeface="Calibri"/>
              <a:ea typeface="Calibri"/>
              <a:cs typeface="Calibri"/>
              <a:sym typeface="Calibri"/>
            </a:endParaRPr>
          </a:p>
          <a:p>
            <a:pPr indent="0" lvl="0" marL="0" marR="0" rtl="0" algn="l">
              <a:lnSpc>
                <a:spcPct val="107000"/>
              </a:lnSpc>
              <a:spcBef>
                <a:spcPts val="0"/>
              </a:spcBef>
              <a:spcAft>
                <a:spcPts val="0"/>
              </a:spcAft>
              <a:buNone/>
            </a:pPr>
            <a:r>
              <a:rPr b="1" lang="en-US" sz="1800">
                <a:solidFill>
                  <a:srgbClr val="000000"/>
                </a:solidFill>
                <a:latin typeface="Calibri"/>
                <a:ea typeface="Calibri"/>
                <a:cs typeface="Calibri"/>
                <a:sym typeface="Calibri"/>
              </a:rPr>
              <a:t>Scaled Score Range to Qualify for MTEL-Flex</a:t>
            </a:r>
            <a:endParaRPr sz="1800">
              <a:latin typeface="Calibri"/>
              <a:ea typeface="Calibri"/>
              <a:cs typeface="Calibri"/>
              <a:sym typeface="Calibri"/>
            </a:endParaRPr>
          </a:p>
          <a:p>
            <a:pPr indent="0" lvl="0" marL="0" marR="0" rtl="0" algn="l">
              <a:lnSpc>
                <a:spcPct val="107000"/>
              </a:lnSpc>
              <a:spcBef>
                <a:spcPts val="0"/>
              </a:spcBef>
              <a:spcAft>
                <a:spcPts val="0"/>
              </a:spcAft>
              <a:buNone/>
            </a:pPr>
            <a:r>
              <a:rPr lang="en-US" sz="1800">
                <a:latin typeface="Calibri"/>
                <a:ea typeface="Calibri"/>
                <a:cs typeface="Calibri"/>
                <a:sym typeface="Calibri"/>
              </a:rPr>
              <a:t>English (061): 230-239</a:t>
            </a:r>
            <a:endParaRPr/>
          </a:p>
          <a:p>
            <a:pPr indent="0" lvl="0" marL="0" marR="0" rtl="0" algn="l">
              <a:lnSpc>
                <a:spcPct val="107000"/>
              </a:lnSpc>
              <a:spcBef>
                <a:spcPts val="0"/>
              </a:spcBef>
              <a:spcAft>
                <a:spcPts val="0"/>
              </a:spcAft>
              <a:buNone/>
            </a:pPr>
            <a:r>
              <a:rPr lang="en-US" sz="1800">
                <a:latin typeface="Calibri"/>
                <a:ea typeface="Calibri"/>
                <a:cs typeface="Calibri"/>
                <a:sym typeface="Calibri"/>
              </a:rPr>
              <a:t>English as a Second Language (054): 229-239</a:t>
            </a:r>
            <a:endParaRPr/>
          </a:p>
          <a:p>
            <a:pPr indent="0" lvl="0" marL="0" marR="0" rtl="0" algn="l">
              <a:lnSpc>
                <a:spcPct val="107000"/>
              </a:lnSpc>
              <a:spcBef>
                <a:spcPts val="0"/>
              </a:spcBef>
              <a:spcAft>
                <a:spcPts val="0"/>
              </a:spcAft>
              <a:buNone/>
            </a:pPr>
            <a:r>
              <a:rPr lang="en-US" sz="1800">
                <a:latin typeface="Calibri"/>
                <a:ea typeface="Calibri"/>
                <a:cs typeface="Calibri"/>
                <a:sym typeface="Calibri"/>
              </a:rPr>
              <a:t>Foundations of Reading (190): 231-239</a:t>
            </a:r>
            <a:endParaRPr/>
          </a:p>
          <a:p>
            <a:pPr indent="0" lvl="0" marL="0" marR="0" rtl="0" algn="l">
              <a:lnSpc>
                <a:spcPct val="107000"/>
              </a:lnSpc>
              <a:spcBef>
                <a:spcPts val="0"/>
              </a:spcBef>
              <a:spcAft>
                <a:spcPts val="0"/>
              </a:spcAft>
              <a:buNone/>
            </a:pPr>
            <a:r>
              <a:rPr lang="en-US" sz="1800">
                <a:latin typeface="Calibri"/>
                <a:ea typeface="Calibri"/>
                <a:cs typeface="Calibri"/>
                <a:sym typeface="Calibri"/>
              </a:rPr>
              <a:t>General Curriculum Mathematics Subtest (278)</a:t>
            </a:r>
            <a:endParaRPr/>
          </a:p>
          <a:p>
            <a:pPr indent="0" lvl="0" marL="0" marR="0" rtl="0" algn="l">
              <a:lnSpc>
                <a:spcPct val="107000"/>
              </a:lnSpc>
              <a:spcBef>
                <a:spcPts val="0"/>
              </a:spcBef>
              <a:spcAft>
                <a:spcPts val="0"/>
              </a:spcAft>
              <a:buNone/>
            </a:pPr>
            <a:r>
              <a:rPr lang="en-US" sz="1800">
                <a:latin typeface="Calibri"/>
                <a:ea typeface="Calibri"/>
                <a:cs typeface="Calibri"/>
                <a:sym typeface="Calibri"/>
              </a:rPr>
              <a:t>227-239</a:t>
            </a:r>
            <a:endParaRPr/>
          </a:p>
          <a:p>
            <a:pPr indent="0" lvl="0" marL="0" marR="0" rtl="0" algn="l">
              <a:lnSpc>
                <a:spcPct val="107000"/>
              </a:lnSpc>
              <a:spcBef>
                <a:spcPts val="0"/>
              </a:spcBef>
              <a:spcAft>
                <a:spcPts val="0"/>
              </a:spcAft>
              <a:buNone/>
            </a:pPr>
            <a:r>
              <a:rPr lang="en-US" sz="1800">
                <a:latin typeface="Calibri"/>
                <a:ea typeface="Calibri"/>
                <a:cs typeface="Calibri"/>
                <a:sym typeface="Calibri"/>
              </a:rPr>
              <a:t>General Curriculum Multi-subject Subtest (178)</a:t>
            </a:r>
            <a:endParaRPr/>
          </a:p>
          <a:p>
            <a:pPr indent="0" lvl="0" marL="0" marR="0" rtl="0" algn="l">
              <a:lnSpc>
                <a:spcPct val="107000"/>
              </a:lnSpc>
              <a:spcBef>
                <a:spcPts val="0"/>
              </a:spcBef>
              <a:spcAft>
                <a:spcPts val="0"/>
              </a:spcAft>
              <a:buNone/>
            </a:pPr>
            <a:r>
              <a:rPr lang="en-US" sz="1800">
                <a:latin typeface="Calibri"/>
                <a:ea typeface="Calibri"/>
                <a:cs typeface="Calibri"/>
                <a:sym typeface="Calibri"/>
              </a:rPr>
              <a:t>227-239</a:t>
            </a:r>
            <a:endParaRPr/>
          </a:p>
          <a:p>
            <a:pPr indent="0" lvl="0" marL="0" marR="0" rtl="0" algn="l">
              <a:lnSpc>
                <a:spcPct val="107000"/>
              </a:lnSpc>
              <a:spcBef>
                <a:spcPts val="0"/>
              </a:spcBef>
              <a:spcAft>
                <a:spcPts val="0"/>
              </a:spcAft>
              <a:buNone/>
            </a:pPr>
            <a:r>
              <a:rPr lang="en-US" sz="1800">
                <a:latin typeface="Calibri"/>
                <a:ea typeface="Calibri"/>
                <a:cs typeface="Calibri"/>
                <a:sym typeface="Calibri"/>
              </a:rPr>
              <a:t>History (006): 231-239</a:t>
            </a:r>
            <a:endParaRPr/>
          </a:p>
          <a:p>
            <a:pPr indent="0" lvl="0" marL="0" marR="0" rtl="0" algn="l">
              <a:lnSpc>
                <a:spcPct val="107000"/>
              </a:lnSpc>
              <a:spcBef>
                <a:spcPts val="0"/>
              </a:spcBef>
              <a:spcAft>
                <a:spcPts val="0"/>
              </a:spcAft>
              <a:buNone/>
            </a:pPr>
            <a:r>
              <a:rPr lang="en-US" sz="1800">
                <a:latin typeface="Calibri"/>
                <a:ea typeface="Calibri"/>
                <a:cs typeface="Calibri"/>
                <a:sym typeface="Calibri"/>
              </a:rPr>
              <a:t>Spanish (028): 229-239</a:t>
            </a:r>
            <a:endParaRPr/>
          </a:p>
          <a:p>
            <a:pPr indent="0" lvl="0" marL="0" rtl="0" algn="l">
              <a:spcBef>
                <a:spcPts val="0"/>
              </a:spcBef>
              <a:spcAft>
                <a:spcPts val="0"/>
              </a:spcAft>
              <a:buNone/>
            </a:pPr>
            <a:r>
              <a:t/>
            </a:r>
            <a:endParaRPr/>
          </a:p>
        </p:txBody>
      </p:sp>
      <p:sp>
        <p:nvSpPr>
          <p:cNvPr id="260" name="Google Shape;260;p1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1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latin typeface="Calibri"/>
                <a:ea typeface="Calibri"/>
                <a:cs typeface="Calibri"/>
                <a:sym typeface="Calibri"/>
              </a:rPr>
              <a:t>Your next step may be to work towards a Provisional license. Here we will go over those requirements. </a:t>
            </a:r>
            <a:endParaRPr/>
          </a:p>
        </p:txBody>
      </p:sp>
      <p:sp>
        <p:nvSpPr>
          <p:cNvPr id="268" name="Google Shape;268;p1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76" name="Google Shape;276;p1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84" name="Google Shape;284;p16: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94" name="Google Shape;294;p1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1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02" name="Google Shape;302;p1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1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171450" lvl="0" marL="171450" rtl="0" algn="l">
              <a:spcBef>
                <a:spcPts val="0"/>
              </a:spcBef>
              <a:spcAft>
                <a:spcPts val="0"/>
              </a:spcAft>
              <a:buClr>
                <a:schemeClr val="dk1"/>
              </a:buClr>
              <a:buSzPts val="1200"/>
              <a:buFont typeface="Arial"/>
              <a:buChar char="•"/>
            </a:pPr>
            <a:r>
              <a:rPr lang="en-US"/>
              <a:t>A Competency Review is the process for determining whether the subject matter knowledge requirements for a license have been met in a field for which there is no MTEL subject test. </a:t>
            </a:r>
            <a:endParaRPr/>
          </a:p>
          <a:p>
            <a:pPr indent="-171450" lvl="0" marL="171450" rtl="0" algn="l">
              <a:spcBef>
                <a:spcPts val="1000"/>
              </a:spcBef>
              <a:spcAft>
                <a:spcPts val="0"/>
              </a:spcAft>
              <a:buClr>
                <a:schemeClr val="dk1"/>
              </a:buClr>
              <a:buSzPts val="1200"/>
              <a:buFont typeface="Arial"/>
              <a:buChar char="•"/>
            </a:pPr>
            <a:r>
              <a:rPr lang="en-US"/>
              <a:t>Competencies are also known as the "coverage of" requirements and can be satisfied through the completion of a professional learning experience that provided at least </a:t>
            </a:r>
            <a:r>
              <a:rPr b="1" lang="en-US"/>
              <a:t>10 hours of instruction </a:t>
            </a:r>
            <a:r>
              <a:rPr lang="en-US"/>
              <a:t>specific to and completely covering a subject matter knowledge requirement. Competencies can be satisfied through completion of any one or combination of coursework, seminars, workshops, mentored employment, or peer coaching.</a:t>
            </a:r>
            <a:endParaRPr/>
          </a:p>
          <a:p>
            <a:pPr indent="-209550" lvl="0" marL="285750" rtl="0" algn="l">
              <a:spcBef>
                <a:spcPts val="1000"/>
              </a:spcBef>
              <a:spcAft>
                <a:spcPts val="0"/>
              </a:spcAft>
              <a:buClr>
                <a:schemeClr val="dk1"/>
              </a:buClr>
              <a:buSzPts val="1200"/>
              <a:buFont typeface="Arial"/>
              <a:buNone/>
            </a:pPr>
            <a:r>
              <a:t/>
            </a:r>
            <a:endParaRPr/>
          </a:p>
          <a:p>
            <a:pPr indent="0" lvl="0" marL="0" rtl="0" algn="l">
              <a:spcBef>
                <a:spcPts val="0"/>
              </a:spcBef>
              <a:spcAft>
                <a:spcPts val="0"/>
              </a:spcAft>
              <a:buNone/>
            </a:pPr>
            <a:r>
              <a:t/>
            </a:r>
            <a:endParaRPr>
              <a:latin typeface="Calibri"/>
              <a:ea typeface="Calibri"/>
              <a:cs typeface="Calibri"/>
              <a:sym typeface="Calibri"/>
            </a:endParaRPr>
          </a:p>
        </p:txBody>
      </p:sp>
      <p:sp>
        <p:nvSpPr>
          <p:cNvPr id="310" name="Google Shape;310;p19: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2:notes"/>
          <p:cNvSpPr txBox="1"/>
          <p:nvPr>
            <p:ph idx="1" type="body"/>
          </p:nvPr>
        </p:nvSpPr>
        <p:spPr>
          <a:xfrm>
            <a:off x="701040" y="4473892"/>
            <a:ext cx="5608320" cy="38382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In this presentation, we will cover: </a:t>
            </a:r>
            <a:endParaRPr/>
          </a:p>
          <a:p>
            <a:pPr indent="-228600" lvl="0" marL="228600" rtl="0" algn="l">
              <a:spcBef>
                <a:spcPts val="0"/>
              </a:spcBef>
              <a:spcAft>
                <a:spcPts val="0"/>
              </a:spcAft>
              <a:buClr>
                <a:schemeClr val="dk1"/>
              </a:buClr>
              <a:buSzPts val="1200"/>
              <a:buFont typeface="Arial"/>
              <a:buAutoNum type="arabicPeriod"/>
            </a:pPr>
            <a:r>
              <a:rPr lang="en-US"/>
              <a:t>Emergency License Extension - how do you apply and the steps to satisfy the requirements </a:t>
            </a:r>
            <a:endParaRPr/>
          </a:p>
          <a:p>
            <a:pPr indent="-228600" lvl="0" marL="228600" rtl="0" algn="l">
              <a:spcBef>
                <a:spcPts val="0"/>
              </a:spcBef>
              <a:spcAft>
                <a:spcPts val="0"/>
              </a:spcAft>
              <a:buClr>
                <a:schemeClr val="dk1"/>
              </a:buClr>
              <a:buSzPts val="1200"/>
              <a:buFont typeface="Arial"/>
              <a:buAutoNum type="arabicPeriod"/>
            </a:pPr>
            <a:r>
              <a:rPr lang="en-US"/>
              <a:t>Requirements for Provisional </a:t>
            </a:r>
            <a:endParaRPr/>
          </a:p>
          <a:p>
            <a:pPr indent="-228600" lvl="0" marL="228600" rtl="0" algn="l">
              <a:spcBef>
                <a:spcPts val="0"/>
              </a:spcBef>
              <a:spcAft>
                <a:spcPts val="0"/>
              </a:spcAft>
              <a:buClr>
                <a:schemeClr val="dk1"/>
              </a:buClr>
              <a:buSzPts val="1200"/>
              <a:buFont typeface="Arial"/>
              <a:buAutoNum type="arabicPeriod"/>
            </a:pPr>
            <a:r>
              <a:rPr lang="en-US"/>
              <a:t>Requirements for Initial License </a:t>
            </a:r>
            <a:endParaRPr/>
          </a:p>
          <a:p>
            <a:pPr indent="-228600" lvl="0" marL="228600" rtl="0" algn="l">
              <a:spcBef>
                <a:spcPts val="0"/>
              </a:spcBef>
              <a:spcAft>
                <a:spcPts val="0"/>
              </a:spcAft>
              <a:buClr>
                <a:schemeClr val="dk1"/>
              </a:buClr>
              <a:buSzPts val="1200"/>
              <a:buFont typeface="Arial"/>
              <a:buAutoNum type="arabicPeriod"/>
            </a:pPr>
            <a:r>
              <a:rPr lang="en-US"/>
              <a:t>Licensure Office Applicant Support- how this office can further support applicants. </a:t>
            </a:r>
            <a:endParaRPr/>
          </a:p>
        </p:txBody>
      </p:sp>
      <p:sp>
        <p:nvSpPr>
          <p:cNvPr id="108" name="Google Shape;108;p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p2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8" name="Google Shape;318;p20: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2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26" name="Google Shape;326;p2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2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36" name="Google Shape;336;p2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2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The Structured Guidance &amp; Supports (SG&amp;S) process is one path for completing the Competency Review. The SG&amp;S process is a performance-based assessment for a teacher licensure candidate. </a:t>
            </a:r>
            <a:endParaRPr/>
          </a:p>
          <a:p>
            <a:pPr indent="0" lvl="0" marL="0" rtl="0" algn="l">
              <a:spcBef>
                <a:spcPts val="0"/>
              </a:spcBef>
              <a:spcAft>
                <a:spcPts val="0"/>
              </a:spcAft>
              <a:buNone/>
            </a:pPr>
            <a:r>
              <a:t/>
            </a:r>
            <a:endParaRPr/>
          </a:p>
          <a:p>
            <a:pPr indent="-171450" lvl="0" marL="171450" rtl="0" algn="l">
              <a:spcBef>
                <a:spcPts val="0"/>
              </a:spcBef>
              <a:spcAft>
                <a:spcPts val="0"/>
              </a:spcAft>
              <a:buClr>
                <a:schemeClr val="dk1"/>
              </a:buClr>
              <a:buSzPts val="1200"/>
              <a:buFont typeface="Arial"/>
              <a:buChar char="•"/>
            </a:pPr>
            <a:r>
              <a:rPr lang="en-US"/>
              <a:t>Classroom focused professional support </a:t>
            </a:r>
            <a:endParaRPr/>
          </a:p>
          <a:p>
            <a:pPr indent="-171450" lvl="0" marL="171450" rtl="0" algn="l">
              <a:spcBef>
                <a:spcPts val="0"/>
              </a:spcBef>
              <a:spcAft>
                <a:spcPts val="0"/>
              </a:spcAft>
              <a:buClr>
                <a:schemeClr val="dk1"/>
              </a:buClr>
              <a:buSzPts val="1200"/>
              <a:buFont typeface="Arial"/>
              <a:buChar char="•"/>
            </a:pPr>
            <a:r>
              <a:rPr lang="en-US"/>
              <a:t>Supervision - Intensive supervision and regular ongoing support </a:t>
            </a:r>
            <a:endParaRPr/>
          </a:p>
          <a:p>
            <a:pPr indent="-171450" lvl="0" marL="171450" rtl="0" algn="l">
              <a:spcBef>
                <a:spcPts val="0"/>
              </a:spcBef>
              <a:spcAft>
                <a:spcPts val="0"/>
              </a:spcAft>
              <a:buClr>
                <a:schemeClr val="dk1"/>
              </a:buClr>
              <a:buSzPts val="1200"/>
              <a:buFont typeface="Arial"/>
              <a:buChar char="•"/>
            </a:pPr>
            <a:r>
              <a:rPr lang="en-US"/>
              <a:t>Assessment - An assessment of the candidate’s knowledge and skills against a performance rubric, aligned to the subject matter knowledge of the license</a:t>
            </a:r>
            <a:endParaRPr/>
          </a:p>
          <a:p>
            <a:pPr indent="-95250" lvl="0" marL="171450" rtl="0" algn="l">
              <a:spcBef>
                <a:spcPts val="0"/>
              </a:spcBef>
              <a:spcAft>
                <a:spcPts val="0"/>
              </a:spcAft>
              <a:buClr>
                <a:schemeClr val="dk1"/>
              </a:buClr>
              <a:buSzPts val="12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SG&amp;S process and assessment takes place over a supervised 150-hour field-based experience, which offers classroom focused professional support</a:t>
            </a:r>
            <a:endParaRPr/>
          </a:p>
        </p:txBody>
      </p:sp>
      <p:sp>
        <p:nvSpPr>
          <p:cNvPr id="344" name="Google Shape;344;p2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2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p2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latin typeface="Calibri"/>
                <a:ea typeface="Calibri"/>
                <a:cs typeface="Calibri"/>
                <a:sym typeface="Calibri"/>
              </a:rPr>
              <a:t>The stage after Provisional is Initial. Here, we will go over those requirements.</a:t>
            </a:r>
            <a:endParaRPr/>
          </a:p>
        </p:txBody>
      </p:sp>
      <p:sp>
        <p:nvSpPr>
          <p:cNvPr id="367" name="Google Shape;367;p2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2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118745" rtl="0" algn="l">
              <a:spcBef>
                <a:spcPts val="0"/>
              </a:spcBef>
              <a:spcAft>
                <a:spcPts val="0"/>
              </a:spcAft>
              <a:buNone/>
            </a:pPr>
            <a:r>
              <a:rPr lang="en-US"/>
              <a:t>Initial licensure is for the applicant who has studied to become a teacher through an accredited program. </a:t>
            </a:r>
            <a:endParaRPr/>
          </a:p>
          <a:p>
            <a:pPr indent="-457200" lvl="0" marL="575945" rtl="0" algn="l">
              <a:spcBef>
                <a:spcPts val="2400"/>
              </a:spcBef>
              <a:spcAft>
                <a:spcPts val="0"/>
              </a:spcAft>
              <a:buClr>
                <a:schemeClr val="dk1"/>
              </a:buClr>
              <a:buSzPts val="1200"/>
              <a:buFont typeface="Arial"/>
              <a:buChar char="•"/>
            </a:pPr>
            <a:r>
              <a:rPr lang="en-US"/>
              <a:t>In-state candidates must complete a Massachusetts approved educator preparation program, also known as an Initial licensure program;  or they may participate in the Performance Review Program for Initial Licensure  or PRPIL. </a:t>
            </a:r>
            <a:endParaRPr/>
          </a:p>
          <a:p>
            <a:pPr indent="-457200" lvl="0" marL="575945" rtl="0" algn="l">
              <a:spcBef>
                <a:spcPts val="2400"/>
              </a:spcBef>
              <a:spcAft>
                <a:spcPts val="0"/>
              </a:spcAft>
              <a:buClr>
                <a:schemeClr val="dk1"/>
              </a:buClr>
              <a:buSzPts val="1200"/>
              <a:buFont typeface="Arial"/>
              <a:buChar char="•"/>
            </a:pPr>
            <a:r>
              <a:rPr lang="en-US"/>
              <a:t>Out-of-state candidates may verify that they completed a state approved educator preparation program or hold a comparable license from another state.</a:t>
            </a:r>
            <a:endParaRPr/>
          </a:p>
          <a:p>
            <a:pPr indent="-457200" lvl="0" marL="575945" rtl="0" algn="l">
              <a:spcBef>
                <a:spcPts val="2400"/>
              </a:spcBef>
              <a:spcAft>
                <a:spcPts val="0"/>
              </a:spcAft>
              <a:buClr>
                <a:schemeClr val="dk1"/>
              </a:buClr>
              <a:buSzPts val="1200"/>
              <a:buFont typeface="Arial"/>
              <a:buChar char="•"/>
            </a:pPr>
            <a:r>
              <a:rPr lang="en-US"/>
              <a:t>Teachers obtaining their first Initial license in core academic subjects are required to obtain the Sheltered English Immersion (SEI) Teacher Endorsement. </a:t>
            </a:r>
            <a:endParaRPr/>
          </a:p>
        </p:txBody>
      </p:sp>
      <p:sp>
        <p:nvSpPr>
          <p:cNvPr id="375" name="Google Shape;375;p2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2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solidFill>
                  <a:srgbClr val="171616"/>
                </a:solidFill>
              </a:rPr>
              <a:t>In order to earn your initial license through a Massachusetts approved teacher preparation program, these are the requirements:</a:t>
            </a:r>
            <a:endParaRPr>
              <a:solidFill>
                <a:srgbClr val="000000"/>
              </a:solidFill>
            </a:endParaRPr>
          </a:p>
          <a:p>
            <a:pPr indent="0" lvl="0" marL="0" rtl="0" algn="l">
              <a:spcBef>
                <a:spcPts val="0"/>
              </a:spcBef>
              <a:spcAft>
                <a:spcPts val="0"/>
              </a:spcAft>
              <a:buNone/>
            </a:pPr>
            <a:r>
              <a:rPr lang="en-US">
                <a:solidFill>
                  <a:srgbClr val="000000"/>
                </a:solidFill>
              </a:rPr>
              <a:t>- Possession of a Bachelor's</a:t>
            </a:r>
            <a:r>
              <a:rPr lang="en-US"/>
              <a:t> degree on an official transcript.</a:t>
            </a:r>
            <a:endParaRPr/>
          </a:p>
          <a:p>
            <a:pPr indent="0" lvl="0" marL="0" rtl="0" algn="l">
              <a:spcBef>
                <a:spcPts val="0"/>
              </a:spcBef>
              <a:spcAft>
                <a:spcPts val="0"/>
              </a:spcAft>
              <a:buNone/>
            </a:pPr>
            <a:r>
              <a:rPr lang="en-US"/>
              <a:t>- Achieve passing scores on the relevant exams. This would generally include the MTELs for Communication &amp; Literacy Skills – both Reading and Writing subtests – as well as an applicable subject matter knowledge test or tests. Where no test has been established, completion of an approved program will satisfy this requirement.</a:t>
            </a:r>
            <a:endParaRPr/>
          </a:p>
          <a:p>
            <a:pPr indent="0" lvl="0" marL="0" rtl="0" algn="l">
              <a:spcBef>
                <a:spcPts val="0"/>
              </a:spcBef>
              <a:spcAft>
                <a:spcPts val="0"/>
              </a:spcAft>
              <a:buNone/>
            </a:pPr>
            <a:r>
              <a:rPr lang="en-US"/>
              <a:t>- Educators will choose to affiliate with the approved program of their choice to complete pedagogy and practicum requirements, including SEI for core teachers. Successful completion of each of these is verified in ELAR by the program sponsor.</a:t>
            </a:r>
            <a:endParaRPr>
              <a:solidFill>
                <a:srgbClr val="000000"/>
              </a:solidFill>
            </a:endParaRPr>
          </a:p>
        </p:txBody>
      </p:sp>
      <p:sp>
        <p:nvSpPr>
          <p:cNvPr id="383" name="Google Shape;383;p26: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2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2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latin typeface="Calibri"/>
                <a:ea typeface="Calibri"/>
                <a:cs typeface="Calibri"/>
                <a:sym typeface="Calibri"/>
              </a:rPr>
              <a:t>The </a:t>
            </a:r>
            <a:r>
              <a:rPr lang="en-US"/>
              <a:t>Performance Review Program for Initial Licensure (PRPIL) is an </a:t>
            </a:r>
            <a:r>
              <a:rPr lang="en-US">
                <a:latin typeface="Calibri"/>
                <a:ea typeface="Calibri"/>
                <a:cs typeface="Calibri"/>
                <a:sym typeface="Calibri"/>
              </a:rPr>
              <a:t>alternative to the traditional approved program route. Experienced teachers who believe they can demonstrate the necessary pedagogical skills on the job may choose to forgo a college or university program in lieu of this option. PRPIL does not include an SEI component, so </a:t>
            </a:r>
            <a:r>
              <a:rPr lang="en-US"/>
              <a:t>core academic teachers who chose this route will need to earn an SEI Teacher Endorsement on their own, by taking a RETELL course or passing an MTEL.</a:t>
            </a:r>
            <a:endParaRPr>
              <a:latin typeface="Calibri"/>
              <a:ea typeface="Calibri"/>
              <a:cs typeface="Calibri"/>
              <a:sym typeface="Calibri"/>
            </a:endParaRPr>
          </a:p>
        </p:txBody>
      </p:sp>
      <p:sp>
        <p:nvSpPr>
          <p:cNvPr id="391" name="Google Shape;391;p2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2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Educators who completed their teacher preparation out of state should upload official transcripts and the resulting teacher credential earned. Further clarity about the program may be sought as needed using the Out of State Approved Program Verification Form. Core teachers in this situation will need to earn an SEI Teacher Endorsement on their own, typically by taking a RETELL course or passing an MTEL.</a:t>
            </a:r>
            <a:endParaRPr/>
          </a:p>
        </p:txBody>
      </p:sp>
      <p:sp>
        <p:nvSpPr>
          <p:cNvPr id="399" name="Google Shape;399;p2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p2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latin typeface="Calibri"/>
                <a:ea typeface="Calibri"/>
                <a:cs typeface="Calibri"/>
                <a:sym typeface="Calibri"/>
              </a:rPr>
              <a:t>The following license areas are considered "Non-core" for the purposes of the SEI Endorsement: </a:t>
            </a:r>
            <a:endParaRPr/>
          </a:p>
          <a:p>
            <a:pPr indent="0" lvl="0" marL="0" rtl="0" algn="l">
              <a:spcBef>
                <a:spcPts val="0"/>
              </a:spcBef>
              <a:spcAft>
                <a:spcPts val="0"/>
              </a:spcAft>
              <a:buNone/>
            </a:pPr>
            <a:r>
              <a:rPr lang="en-US">
                <a:latin typeface="Calibri"/>
                <a:ea typeface="Calibri"/>
                <a:cs typeface="Calibri"/>
                <a:sym typeface="Calibri"/>
              </a:rPr>
              <a:t>Business, dance, digital literacy and computer science, ESL, Foreign languages, health/family and consumer sciences, latin/classical humanities, library, music, physical education, speech, technology/engineering, theater, visual arts, deaf and hard of hearing: ASL/TC and Oral/Aural, Visually impaired. Non-core in this case means you are not required to earn the SEI Endorsement.</a:t>
            </a:r>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This leaves the following Core license areas, where applicants will need an SEI Endorsement: </a:t>
            </a:r>
            <a:endParaRPr/>
          </a:p>
          <a:p>
            <a:pPr indent="0" lvl="0" marL="0" rtl="0" algn="l">
              <a:spcBef>
                <a:spcPts val="0"/>
              </a:spcBef>
              <a:spcAft>
                <a:spcPts val="0"/>
              </a:spcAft>
              <a:buNone/>
            </a:pPr>
            <a:r>
              <a:rPr lang="en-US">
                <a:latin typeface="Calibri"/>
                <a:ea typeface="Calibri"/>
                <a:cs typeface="Calibri"/>
                <a:sym typeface="Calibri"/>
              </a:rPr>
              <a:t>Biology, chemistry, early childhood, earth and space science, elementary, English, General science, history, math, middle school humanities, middle school math/science, moderate disabilities, physics, political science/political philosophy, severe disabilities, social science.</a:t>
            </a:r>
            <a:endParaRPr/>
          </a:p>
        </p:txBody>
      </p:sp>
      <p:sp>
        <p:nvSpPr>
          <p:cNvPr id="407" name="Google Shape;407;p29: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latin typeface="Calibri"/>
                <a:ea typeface="Calibri"/>
                <a:cs typeface="Calibri"/>
                <a:sym typeface="Calibri"/>
              </a:rPr>
              <a:t>emergency licenses.</a:t>
            </a:r>
            <a:endParaRPr/>
          </a:p>
        </p:txBody>
      </p:sp>
      <p:sp>
        <p:nvSpPr>
          <p:cNvPr id="133" name="Google Shape;133;p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4" name="Google Shape;414;p3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Most people will earn the SEI endorsement by taking a course or passing the MTEL for SEI. If you have a degree in ESL or linguistics, you may pursue a transcript review instead. </a:t>
            </a:r>
            <a:endParaRPr/>
          </a:p>
          <a:p>
            <a:pPr indent="0" lvl="0" marL="0" rtl="0" algn="l">
              <a:spcBef>
                <a:spcPts val="0"/>
              </a:spcBef>
              <a:spcAft>
                <a:spcPts val="0"/>
              </a:spcAft>
              <a:buNone/>
            </a:pPr>
            <a:r>
              <a:rPr lang="en-US"/>
              <a:t>The question of </a:t>
            </a:r>
            <a:r>
              <a:rPr b="1" lang="en-US"/>
              <a:t>when </a:t>
            </a:r>
            <a:r>
              <a:rPr lang="en-US"/>
              <a:t>you need the SEI endorsement depends on your employment. While DESE does not require it until you are earning your first initial license in a core area, your employer is required to ensure that you have it within one year of being assigned an English language learner. Employers may be asking you to get this done faster than DESE is asking you to, and you should defer to your employer.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15" name="Google Shape;415;p30: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3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Licensure is an ongoing part of your professional development. These are the stages of educator licensure that you can progress through as you continue your career. </a:t>
            </a:r>
            <a:endParaRPr/>
          </a:p>
        </p:txBody>
      </p:sp>
      <p:sp>
        <p:nvSpPr>
          <p:cNvPr id="424" name="Google Shape;424;p3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3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p3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latin typeface="Calibri"/>
                <a:ea typeface="Calibri"/>
                <a:cs typeface="Calibri"/>
                <a:sym typeface="Calibri"/>
              </a:rPr>
              <a:t>First, we will go over the extension of emergency licenses.</a:t>
            </a:r>
            <a:endParaRPr/>
          </a:p>
        </p:txBody>
      </p:sp>
      <p:sp>
        <p:nvSpPr>
          <p:cNvPr id="446" name="Google Shape;446;p3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3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p3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If an educator with an ESL or Special Education emergency license is unable to obtain an emergency extension, then a waiver may be an option. It is the district's responsibility to follow the instructions for logging the waiver request in ELAR and submitting the requested evidence that a good faith effort has been made to hire licensed personnel. It is at the district’s discretion to submit a waiver request on the educator’s behalf. As long as you have a pending application for your Provisional or Initial, an employer can pursue their options to employ you under a waiver. A waiver is valid for one year, and your obligation is to be working towards the license during that time.</a:t>
            </a:r>
            <a:endParaRPr/>
          </a:p>
          <a:p>
            <a:pPr indent="0" lvl="0" marL="0" rtl="0" algn="l">
              <a:spcBef>
                <a:spcPts val="0"/>
              </a:spcBef>
              <a:spcAft>
                <a:spcPts val="0"/>
              </a:spcAft>
              <a:buNone/>
            </a:pPr>
            <a:r>
              <a:t/>
            </a:r>
            <a:endParaRPr>
              <a:latin typeface="Calibri"/>
              <a:ea typeface="Calibri"/>
              <a:cs typeface="Calibri"/>
              <a:sym typeface="Calibri"/>
            </a:endParaRPr>
          </a:p>
        </p:txBody>
      </p:sp>
      <p:sp>
        <p:nvSpPr>
          <p:cNvPr id="454" name="Google Shape;454;p3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3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3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latin typeface="Calibri"/>
                <a:ea typeface="Calibri"/>
                <a:cs typeface="Calibri"/>
                <a:sym typeface="Calibri"/>
              </a:rPr>
              <a:t>Licensure Office Applicant Support</a:t>
            </a:r>
            <a:endParaRPr/>
          </a:p>
        </p:txBody>
      </p:sp>
      <p:sp>
        <p:nvSpPr>
          <p:cNvPr id="462" name="Google Shape;462;p3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3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p3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The licensure office utilizes the online ELAR system to communicate directly with you in writing about the evaluation of your application. </a:t>
            </a:r>
            <a:endParaRPr/>
          </a:p>
          <a:p>
            <a:pPr indent="0" lvl="0" marL="0" rtl="0" algn="l">
              <a:spcBef>
                <a:spcPts val="0"/>
              </a:spcBef>
              <a:spcAft>
                <a:spcPts val="0"/>
              </a:spcAft>
              <a:buNone/>
            </a:pPr>
            <a:r>
              <a:rPr lang="en-US"/>
              <a:t> You can authorize a school district employer to view your ELAR Correspondence History and MTEL scores, and school districts can request to have your application expedited. </a:t>
            </a:r>
            <a:endParaRPr/>
          </a:p>
          <a:p>
            <a:pPr indent="0" lvl="0" marL="0" rtl="0" algn="l">
              <a:spcBef>
                <a:spcPts val="0"/>
              </a:spcBef>
              <a:spcAft>
                <a:spcPts val="0"/>
              </a:spcAft>
              <a:buNone/>
            </a:pPr>
            <a:r>
              <a:rPr lang="en-US"/>
              <a:t>If you would like to talk with us by phone about the communication you are receiving in ELAR, our customer service specialists are available Monday through Friday, from 9am to 1pm, and from 2 to 5pm. To reach the first available specialist, call 781-338-6600, or visit our walk up counter at 75 Pleasant Street in Malden.</a:t>
            </a:r>
            <a:endParaRPr/>
          </a:p>
          <a:p>
            <a:pPr indent="0" lvl="0" marL="0" rtl="0" algn="l">
              <a:spcBef>
                <a:spcPts val="0"/>
              </a:spcBef>
              <a:spcAft>
                <a:spcPts val="0"/>
              </a:spcAft>
              <a:buNone/>
            </a:pPr>
            <a:r>
              <a:rPr lang="en-US"/>
              <a:t>In addition, authorized school district administrators can contact us via the Commissioner’s Licensure Hotline.</a:t>
            </a:r>
            <a:endParaRPr/>
          </a:p>
        </p:txBody>
      </p:sp>
      <p:sp>
        <p:nvSpPr>
          <p:cNvPr id="470" name="Google Shape;470;p3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Educators with an Emergency license should be working towards meeting the requirements for a Provisional or Initial license.</a:t>
            </a:r>
            <a:endParaRPr/>
          </a:p>
        </p:txBody>
      </p:sp>
      <p:sp>
        <p:nvSpPr>
          <p:cNvPr id="141" name="Google Shape;141;p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The emergency licenses were issued in the 2020-21 school year and expired June 30, 2021. The license is designed to assist candidates who were impacted by the COVID-19 state of emergency and the inability to satisfy certain aspects of the licensure requirements, such as a passing score on the Massachusetts Tests for Educator Licensure (MTEL).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Since, the original issuance of the Emergency License the Commissioner has issued an extension to June 30, 2022 and the current extension to June 30, 2023.</a:t>
            </a:r>
            <a:endParaRPr/>
          </a:p>
        </p:txBody>
      </p:sp>
      <p:sp>
        <p:nvSpPr>
          <p:cNvPr id="160" name="Google Shape;160;p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In response to feedback from districts and due to continued challenges as a result of the ongoing impact of the coronavirus, Commissioner Riley has  extended the validity period of some emergency licenses through June 30, 2023 (originally valid until June 30, 2021 and extended last year to June 30, 2022).Existing Emergency licenses for special education and ESL are valid until June 30, 2022. All other fields of Emergency license are valid until June 30, 2023.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latin typeface="Calibri"/>
                <a:ea typeface="Calibri"/>
                <a:cs typeface="Calibri"/>
                <a:sym typeface="Calibri"/>
              </a:rPr>
              <a:t>All emergency licenses will automatically be extended and will be valid until June 30, 2023, except for the following licenses:</a:t>
            </a:r>
            <a:endParaRPr/>
          </a:p>
          <a:p>
            <a:pPr indent="0" lvl="0" marL="0" rtl="0" algn="l">
              <a:spcBef>
                <a:spcPts val="0"/>
              </a:spcBef>
              <a:spcAft>
                <a:spcPts val="0"/>
              </a:spcAft>
              <a:buNone/>
            </a:pPr>
            <a:r>
              <a:t/>
            </a:r>
            <a:endParaRPr>
              <a:latin typeface="Calibri"/>
              <a:ea typeface="Calibri"/>
              <a:cs typeface="Calibri"/>
              <a:sym typeface="Calibri"/>
            </a:endParaRPr>
          </a:p>
          <a:p>
            <a:pPr indent="-171450" lvl="0" marL="171450" rtl="0" algn="l">
              <a:spcBef>
                <a:spcPts val="0"/>
              </a:spcBef>
              <a:spcAft>
                <a:spcPts val="0"/>
              </a:spcAft>
              <a:buClr>
                <a:schemeClr val="dk1"/>
              </a:buClr>
              <a:buSzPts val="1200"/>
              <a:buFont typeface="Arial"/>
              <a:buChar char="•"/>
            </a:pPr>
            <a:r>
              <a:rPr lang="en-US">
                <a:latin typeface="Calibri"/>
                <a:ea typeface="Calibri"/>
                <a:cs typeface="Calibri"/>
                <a:sym typeface="Calibri"/>
              </a:rPr>
              <a:t>Teacher of Students with Moderate Disabilities</a:t>
            </a:r>
            <a:endParaRPr/>
          </a:p>
          <a:p>
            <a:pPr indent="-171450" lvl="0" marL="171450" rtl="0" algn="l">
              <a:spcBef>
                <a:spcPts val="0"/>
              </a:spcBef>
              <a:spcAft>
                <a:spcPts val="0"/>
              </a:spcAft>
              <a:buClr>
                <a:schemeClr val="dk1"/>
              </a:buClr>
              <a:buSzPts val="1200"/>
              <a:buFont typeface="Arial"/>
              <a:buChar char="•"/>
            </a:pPr>
            <a:r>
              <a:rPr lang="en-US">
                <a:latin typeface="Calibri"/>
                <a:ea typeface="Calibri"/>
                <a:cs typeface="Calibri"/>
                <a:sym typeface="Calibri"/>
              </a:rPr>
              <a:t>Teacher of Students with Severe Disabilities</a:t>
            </a:r>
            <a:endParaRPr/>
          </a:p>
          <a:p>
            <a:pPr indent="-171450" lvl="0" marL="171450" rtl="0" algn="l">
              <a:spcBef>
                <a:spcPts val="0"/>
              </a:spcBef>
              <a:spcAft>
                <a:spcPts val="0"/>
              </a:spcAft>
              <a:buClr>
                <a:schemeClr val="dk1"/>
              </a:buClr>
              <a:buSzPts val="1200"/>
              <a:buFont typeface="Arial"/>
              <a:buChar char="•"/>
            </a:pPr>
            <a:r>
              <a:rPr lang="en-US">
                <a:latin typeface="Calibri"/>
                <a:ea typeface="Calibri"/>
                <a:cs typeface="Calibri"/>
                <a:sym typeface="Calibri"/>
              </a:rPr>
              <a:t>Teacher of the Deaf and Hard of Hearing (ASL/TC)</a:t>
            </a:r>
            <a:endParaRPr/>
          </a:p>
          <a:p>
            <a:pPr indent="-171450" lvl="0" marL="171450" rtl="0" algn="l">
              <a:spcBef>
                <a:spcPts val="0"/>
              </a:spcBef>
              <a:spcAft>
                <a:spcPts val="0"/>
              </a:spcAft>
              <a:buClr>
                <a:schemeClr val="dk1"/>
              </a:buClr>
              <a:buSzPts val="1200"/>
              <a:buFont typeface="Arial"/>
              <a:buChar char="•"/>
            </a:pPr>
            <a:r>
              <a:rPr lang="en-US">
                <a:latin typeface="Calibri"/>
                <a:ea typeface="Calibri"/>
                <a:cs typeface="Calibri"/>
                <a:sym typeface="Calibri"/>
              </a:rPr>
              <a:t>Teacher of the Deaf and Hard of Hearing (Oral/Aural)</a:t>
            </a:r>
            <a:endParaRPr/>
          </a:p>
          <a:p>
            <a:pPr indent="-171450" lvl="0" marL="171450" rtl="0" algn="l">
              <a:spcBef>
                <a:spcPts val="0"/>
              </a:spcBef>
              <a:spcAft>
                <a:spcPts val="0"/>
              </a:spcAft>
              <a:buClr>
                <a:schemeClr val="dk1"/>
              </a:buClr>
              <a:buSzPts val="1200"/>
              <a:buFont typeface="Arial"/>
              <a:buChar char="•"/>
            </a:pPr>
            <a:r>
              <a:rPr lang="en-US">
                <a:latin typeface="Calibri"/>
                <a:ea typeface="Calibri"/>
                <a:cs typeface="Calibri"/>
                <a:sym typeface="Calibri"/>
              </a:rPr>
              <a:t>Teacher of the Visually Impaired</a:t>
            </a:r>
            <a:endParaRPr/>
          </a:p>
          <a:p>
            <a:pPr indent="-171450" lvl="0" marL="171450" rtl="0" algn="l">
              <a:spcBef>
                <a:spcPts val="0"/>
              </a:spcBef>
              <a:spcAft>
                <a:spcPts val="0"/>
              </a:spcAft>
              <a:buClr>
                <a:schemeClr val="dk1"/>
              </a:buClr>
              <a:buSzPts val="1200"/>
              <a:buFont typeface="Arial"/>
              <a:buChar char="•"/>
            </a:pPr>
            <a:r>
              <a:rPr lang="en-US">
                <a:latin typeface="Calibri"/>
                <a:ea typeface="Calibri"/>
                <a:cs typeface="Calibri"/>
                <a:sym typeface="Calibri"/>
              </a:rPr>
              <a:t>English as a Second Language (ESL)</a:t>
            </a:r>
            <a:endParaRPr/>
          </a:p>
          <a:p>
            <a:pPr indent="-95250" lvl="0" marL="171450" rtl="0" algn="l">
              <a:spcBef>
                <a:spcPts val="0"/>
              </a:spcBef>
              <a:spcAft>
                <a:spcPts val="0"/>
              </a:spcAft>
              <a:buClr>
                <a:schemeClr val="dk1"/>
              </a:buClr>
              <a:buSzPts val="1200"/>
              <a:buFont typeface="Arial"/>
              <a:buNone/>
            </a:pPr>
            <a:r>
              <a:t/>
            </a:r>
            <a:endParaRPr>
              <a:latin typeface="Calibri"/>
              <a:ea typeface="Calibri"/>
              <a:cs typeface="Calibri"/>
              <a:sym typeface="Calibri"/>
            </a:endParaRPr>
          </a:p>
          <a:p>
            <a:pPr indent="0" lvl="0" marL="0" rtl="0" algn="l">
              <a:spcBef>
                <a:spcPts val="0"/>
              </a:spcBef>
              <a:spcAft>
                <a:spcPts val="0"/>
              </a:spcAft>
              <a:buNone/>
            </a:pPr>
            <a:r>
              <a:rPr lang="en-US">
                <a:latin typeface="Calibri"/>
                <a:ea typeface="Calibri"/>
                <a:cs typeface="Calibri"/>
                <a:sym typeface="Calibri"/>
              </a:rPr>
              <a:t>Emergency licenses that have been granted in the above six license areas are valid through June 30, 2022 and are not subject to the automatic one-year extension; however, individuals with an emergency license in these fields will be eligible to apply for a no-cost extension of their emergency license, and an extension to June 30, 2023 will be given to those that demonstrate appropriate subject matter knowledge in the field.</a:t>
            </a:r>
            <a:endParaRPr/>
          </a:p>
        </p:txBody>
      </p:sp>
      <p:sp>
        <p:nvSpPr>
          <p:cNvPr id="168" name="Google Shape;168;p6: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latin typeface="Calibri"/>
                <a:ea typeface="Calibri"/>
                <a:cs typeface="Calibri"/>
                <a:sym typeface="Calibri"/>
              </a:rPr>
              <a:t>Your next step may be to work towards a Provisional license. Here we will go over those requirements. </a:t>
            </a:r>
            <a:endParaRPr/>
          </a:p>
        </p:txBody>
      </p:sp>
      <p:sp>
        <p:nvSpPr>
          <p:cNvPr id="176" name="Google Shape;176;p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184" name="Google Shape;184;p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226" name="Google Shape;226;p9: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pic>
        <p:nvPicPr>
          <p:cNvPr descr="ESE logo." id="16" name="Google Shape;16;p37"/>
          <p:cNvPicPr preferRelativeResize="0"/>
          <p:nvPr/>
        </p:nvPicPr>
        <p:blipFill rotWithShape="1">
          <a:blip r:embed="rId3">
            <a:alphaModFix/>
          </a:blip>
          <a:srcRect b="0" l="0" r="0" t="0"/>
          <a:stretch/>
        </p:blipFill>
        <p:spPr>
          <a:xfrm>
            <a:off x="4887316" y="5630644"/>
            <a:ext cx="2417368" cy="1175641"/>
          </a:xfrm>
          <a:prstGeom prst="rect">
            <a:avLst/>
          </a:prstGeom>
          <a:noFill/>
          <a:ln>
            <a:noFill/>
          </a:ln>
        </p:spPr>
      </p:pic>
      <p:pic>
        <p:nvPicPr>
          <p:cNvPr descr="Massachusetts map." id="17" name="Google Shape;17;p37"/>
          <p:cNvPicPr preferRelativeResize="0"/>
          <p:nvPr/>
        </p:nvPicPr>
        <p:blipFill rotWithShape="1">
          <a:blip r:embed="rId4">
            <a:alphaModFix/>
          </a:blip>
          <a:srcRect b="0" l="0" r="0" t="0"/>
          <a:stretch/>
        </p:blipFill>
        <p:spPr>
          <a:xfrm>
            <a:off x="267128" y="1921878"/>
            <a:ext cx="4068567" cy="2563965"/>
          </a:xfrm>
          <a:prstGeom prst="rect">
            <a:avLst/>
          </a:prstGeom>
          <a:noFill/>
          <a:ln>
            <a:noFill/>
          </a:ln>
        </p:spPr>
      </p:pic>
      <p:sp>
        <p:nvSpPr>
          <p:cNvPr descr="Colored blackground box." id="18" name="Google Shape;18;p37"/>
          <p:cNvSpPr/>
          <p:nvPr/>
        </p:nvSpPr>
        <p:spPr>
          <a:xfrm>
            <a:off x="5301464" y="1921878"/>
            <a:ext cx="6890535" cy="2588477"/>
          </a:xfrm>
          <a:prstGeom prst="rect">
            <a:avLst/>
          </a:prstGeom>
          <a:solidFill>
            <a:srgbClr val="101D3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descr="Graphic bar." id="19" name="Google Shape;19;p37"/>
          <p:cNvSpPr/>
          <p:nvPr/>
        </p:nvSpPr>
        <p:spPr>
          <a:xfrm>
            <a:off x="4952999" y="1921878"/>
            <a:ext cx="173182" cy="2588477"/>
          </a:xfrm>
          <a:prstGeom prst="rect">
            <a:avLst/>
          </a:prstGeom>
          <a:solidFill>
            <a:srgbClr val="101D3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20" name="Google Shape;20;p37"/>
          <p:cNvSpPr txBox="1"/>
          <p:nvPr>
            <p:ph type="ctrTitle"/>
          </p:nvPr>
        </p:nvSpPr>
        <p:spPr>
          <a:xfrm>
            <a:off x="5406654" y="1958196"/>
            <a:ext cx="6678954" cy="165627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000"/>
              <a:buFont typeface="Quattrocento Sans"/>
              <a:buNone/>
              <a:defRPr b="0" sz="4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7"/>
          <p:cNvSpPr txBox="1"/>
          <p:nvPr>
            <p:ph idx="1" type="subTitle"/>
          </p:nvPr>
        </p:nvSpPr>
        <p:spPr>
          <a:xfrm>
            <a:off x="5417389" y="3650895"/>
            <a:ext cx="6659592" cy="826214"/>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SzPts val="2400"/>
              <a:buNone/>
              <a:defRPr sz="2400">
                <a:solidFill>
                  <a:schemeClr val="lt1"/>
                </a:solidFill>
                <a:latin typeface="Quattrocento Sans"/>
                <a:ea typeface="Quattrocento Sans"/>
                <a:cs typeface="Quattrocento Sans"/>
                <a:sym typeface="Quattrocento Sans"/>
              </a:defRPr>
            </a:lvl1pPr>
            <a:lvl2pPr lvl="1" algn="l">
              <a:lnSpc>
                <a:spcPct val="90000"/>
              </a:lnSpc>
              <a:spcBef>
                <a:spcPts val="500"/>
              </a:spcBef>
              <a:spcAft>
                <a:spcPts val="0"/>
              </a:spcAft>
              <a:buSzPts val="1800"/>
              <a:buChar char="o"/>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blipFill>
          <a:blip r:embed="rId2">
            <a:alphaModFix/>
          </a:blip>
          <a:stretch>
            <a:fillRect/>
          </a:stretch>
        </a:blipFill>
      </p:bgPr>
    </p:bg>
    <p:spTree>
      <p:nvGrpSpPr>
        <p:cNvPr id="75" name="Shape 75"/>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footer">
  <p:cSld name="blank with footer">
    <p:bg>
      <p:bgPr>
        <a:blipFill>
          <a:blip r:embed="rId2">
            <a:alphaModFix/>
          </a:blip>
          <a:stretch>
            <a:fillRect/>
          </a:stretch>
        </a:blipFill>
      </p:bgPr>
    </p:bg>
    <p:spTree>
      <p:nvGrpSpPr>
        <p:cNvPr id="76" name="Shape 76"/>
        <p:cNvGrpSpPr/>
        <p:nvPr/>
      </p:nvGrpSpPr>
      <p:grpSpPr>
        <a:xfrm>
          <a:off x="0" y="0"/>
          <a:ext cx="0" cy="0"/>
          <a:chOff x="0" y="0"/>
          <a:chExt cx="0" cy="0"/>
        </a:xfrm>
      </p:grpSpPr>
      <p:pic>
        <p:nvPicPr>
          <p:cNvPr descr="The star in the ESE logo." id="77" name="Google Shape;77;p49"/>
          <p:cNvPicPr preferRelativeResize="0"/>
          <p:nvPr/>
        </p:nvPicPr>
        <p:blipFill rotWithShape="1">
          <a:blip r:embed="rId3">
            <a:alphaModFix/>
          </a:blip>
          <a:srcRect b="0" l="0" r="0" t="0"/>
          <a:stretch/>
        </p:blipFill>
        <p:spPr>
          <a:xfrm rot="-361683">
            <a:off x="10844110" y="6132352"/>
            <a:ext cx="756578" cy="778194"/>
          </a:xfrm>
          <a:prstGeom prst="rect">
            <a:avLst/>
          </a:prstGeom>
          <a:noFill/>
          <a:ln>
            <a:noFill/>
          </a:ln>
        </p:spPr>
      </p:pic>
      <p:sp>
        <p:nvSpPr>
          <p:cNvPr id="78" name="Google Shape;78;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Quattrocento Sans"/>
                <a:ea typeface="Quattrocento Sans"/>
                <a:cs typeface="Quattrocento Sans"/>
                <a:sym typeface="Quattrocento Sans"/>
              </a:defRPr>
            </a:lvl1pPr>
            <a:lvl2pPr indent="0" lvl="1" marL="0" algn="r">
              <a:spcBef>
                <a:spcPts val="0"/>
              </a:spcBef>
              <a:buNone/>
              <a:defRPr sz="1200">
                <a:solidFill>
                  <a:schemeClr val="dk1"/>
                </a:solidFill>
                <a:latin typeface="Quattrocento Sans"/>
                <a:ea typeface="Quattrocento Sans"/>
                <a:cs typeface="Quattrocento Sans"/>
                <a:sym typeface="Quattrocento Sans"/>
              </a:defRPr>
            </a:lvl2pPr>
            <a:lvl3pPr indent="0" lvl="2" marL="0" algn="r">
              <a:spcBef>
                <a:spcPts val="0"/>
              </a:spcBef>
              <a:buNone/>
              <a:defRPr sz="1200">
                <a:solidFill>
                  <a:schemeClr val="dk1"/>
                </a:solidFill>
                <a:latin typeface="Quattrocento Sans"/>
                <a:ea typeface="Quattrocento Sans"/>
                <a:cs typeface="Quattrocento Sans"/>
                <a:sym typeface="Quattrocento Sans"/>
              </a:defRPr>
            </a:lvl3pPr>
            <a:lvl4pPr indent="0" lvl="3" marL="0" algn="r">
              <a:spcBef>
                <a:spcPts val="0"/>
              </a:spcBef>
              <a:buNone/>
              <a:defRPr sz="1200">
                <a:solidFill>
                  <a:schemeClr val="dk1"/>
                </a:solidFill>
                <a:latin typeface="Quattrocento Sans"/>
                <a:ea typeface="Quattrocento Sans"/>
                <a:cs typeface="Quattrocento Sans"/>
                <a:sym typeface="Quattrocento Sans"/>
              </a:defRPr>
            </a:lvl4pPr>
            <a:lvl5pPr indent="0" lvl="4" marL="0" algn="r">
              <a:spcBef>
                <a:spcPts val="0"/>
              </a:spcBef>
              <a:buNone/>
              <a:defRPr sz="1200">
                <a:solidFill>
                  <a:schemeClr val="dk1"/>
                </a:solidFill>
                <a:latin typeface="Quattrocento Sans"/>
                <a:ea typeface="Quattrocento Sans"/>
                <a:cs typeface="Quattrocento Sans"/>
                <a:sym typeface="Quattrocento Sans"/>
              </a:defRPr>
            </a:lvl5pPr>
            <a:lvl6pPr indent="0" lvl="5" marL="0" algn="r">
              <a:spcBef>
                <a:spcPts val="0"/>
              </a:spcBef>
              <a:buNone/>
              <a:defRPr sz="1200">
                <a:solidFill>
                  <a:schemeClr val="dk1"/>
                </a:solidFill>
                <a:latin typeface="Quattrocento Sans"/>
                <a:ea typeface="Quattrocento Sans"/>
                <a:cs typeface="Quattrocento Sans"/>
                <a:sym typeface="Quattrocento Sans"/>
              </a:defRPr>
            </a:lvl6pPr>
            <a:lvl7pPr indent="0" lvl="6" marL="0" algn="r">
              <a:spcBef>
                <a:spcPts val="0"/>
              </a:spcBef>
              <a:buNone/>
              <a:defRPr sz="1200">
                <a:solidFill>
                  <a:schemeClr val="dk1"/>
                </a:solidFill>
                <a:latin typeface="Quattrocento Sans"/>
                <a:ea typeface="Quattrocento Sans"/>
                <a:cs typeface="Quattrocento Sans"/>
                <a:sym typeface="Quattrocento Sans"/>
              </a:defRPr>
            </a:lvl7pPr>
            <a:lvl8pPr indent="0" lvl="7" marL="0" algn="r">
              <a:spcBef>
                <a:spcPts val="0"/>
              </a:spcBef>
              <a:buNone/>
              <a:defRPr sz="1200">
                <a:solidFill>
                  <a:schemeClr val="dk1"/>
                </a:solidFill>
                <a:latin typeface="Quattrocento Sans"/>
                <a:ea typeface="Quattrocento Sans"/>
                <a:cs typeface="Quattrocento Sans"/>
                <a:sym typeface="Quattrocento Sans"/>
              </a:defRPr>
            </a:lvl8pPr>
            <a:lvl9pPr indent="0" lvl="8" marL="0" algn="r">
              <a:spcBef>
                <a:spcPts val="0"/>
              </a:spcBef>
              <a:buNone/>
              <a:defRPr sz="1200">
                <a:solidFill>
                  <a:schemeClr val="dk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
        <p:nvSpPr>
          <p:cNvPr id="79" name="Google Shape;79;p49"/>
          <p:cNvSpPr txBox="1"/>
          <p:nvPr/>
        </p:nvSpPr>
        <p:spPr>
          <a:xfrm>
            <a:off x="239131" y="6356350"/>
            <a:ext cx="771337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8A8FA0"/>
                </a:solidFill>
                <a:latin typeface="Quattrocento Sans"/>
                <a:ea typeface="Quattrocento Sans"/>
                <a:cs typeface="Quattrocento Sans"/>
                <a:sym typeface="Quattrocento Sans"/>
              </a:rPr>
              <a:t>Office</a:t>
            </a:r>
            <a:r>
              <a:rPr lang="en-US" sz="1200">
                <a:solidFill>
                  <a:srgbClr val="8A8FA0"/>
                </a:solidFill>
                <a:latin typeface="Quattrocento Sans"/>
                <a:ea typeface="Quattrocento Sans"/>
                <a:cs typeface="Quattrocento Sans"/>
                <a:sym typeface="Quattrocento Sans"/>
              </a:rPr>
              <a:t> of Educator Licensure     www.doe.mass.edu/licensure</a:t>
            </a:r>
            <a:endParaRPr sz="1200">
              <a:solidFill>
                <a:srgbClr val="8A8FA0"/>
              </a:solidFill>
              <a:latin typeface="Quattrocento Sans"/>
              <a:ea typeface="Quattrocento Sans"/>
              <a:cs typeface="Quattrocento Sans"/>
              <a:sym typeface="Quattrocento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page">
  <p:cSld name="End page">
    <p:bg>
      <p:bgPr>
        <a:blipFill>
          <a:blip r:embed="rId2">
            <a:alphaModFix/>
          </a:blip>
          <a:stretch>
            <a:fillRect/>
          </a:stretch>
        </a:blipFill>
      </p:bgPr>
    </p:bg>
    <p:spTree>
      <p:nvGrpSpPr>
        <p:cNvPr id="80" name="Shape 80"/>
        <p:cNvGrpSpPr/>
        <p:nvPr/>
      </p:nvGrpSpPr>
      <p:grpSpPr>
        <a:xfrm>
          <a:off x="0" y="0"/>
          <a:ext cx="0" cy="0"/>
          <a:chOff x="0" y="0"/>
          <a:chExt cx="0" cy="0"/>
        </a:xfrm>
      </p:grpSpPr>
      <p:pic>
        <p:nvPicPr>
          <p:cNvPr descr="The ESE logo." id="81" name="Google Shape;81;p50"/>
          <p:cNvPicPr preferRelativeResize="0"/>
          <p:nvPr/>
        </p:nvPicPr>
        <p:blipFill rotWithShape="1">
          <a:blip r:embed="rId3">
            <a:alphaModFix/>
          </a:blip>
          <a:srcRect b="0" l="0" r="0" t="0"/>
          <a:stretch/>
        </p:blipFill>
        <p:spPr>
          <a:xfrm>
            <a:off x="4887316" y="5630644"/>
            <a:ext cx="2417368" cy="1175641"/>
          </a:xfrm>
          <a:prstGeom prst="rect">
            <a:avLst/>
          </a:prstGeom>
          <a:noFill/>
          <a:ln>
            <a:noFill/>
          </a:ln>
        </p:spPr>
      </p:pic>
      <p:sp>
        <p:nvSpPr>
          <p:cNvPr descr="Colored background box." id="82" name="Google Shape;82;p50"/>
          <p:cNvSpPr/>
          <p:nvPr/>
        </p:nvSpPr>
        <p:spPr>
          <a:xfrm>
            <a:off x="0" y="824283"/>
            <a:ext cx="12192000" cy="2164578"/>
          </a:xfrm>
          <a:prstGeom prst="rect">
            <a:avLst/>
          </a:prstGeom>
          <a:solidFill>
            <a:srgbClr val="101D3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descr="Colored background box." id="83" name="Google Shape;83;p50"/>
          <p:cNvSpPr/>
          <p:nvPr/>
        </p:nvSpPr>
        <p:spPr>
          <a:xfrm>
            <a:off x="0" y="2961565"/>
            <a:ext cx="12192000" cy="2110056"/>
          </a:xfrm>
          <a:prstGeom prst="rect">
            <a:avLst/>
          </a:prstGeom>
          <a:solidFill>
            <a:srgbClr val="E38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cxnSp>
        <p:nvCxnSpPr>
          <p:cNvPr descr="White graphic line." id="84" name="Google Shape;84;p50"/>
          <p:cNvCxnSpPr/>
          <p:nvPr/>
        </p:nvCxnSpPr>
        <p:spPr>
          <a:xfrm>
            <a:off x="1992573" y="3734373"/>
            <a:ext cx="824324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one column bullet points" type="obj">
  <p:cSld name="OBJECT">
    <p:spTree>
      <p:nvGrpSpPr>
        <p:cNvPr id="91" name="Shape 91"/>
        <p:cNvGrpSpPr/>
        <p:nvPr/>
      </p:nvGrpSpPr>
      <p:grpSpPr>
        <a:xfrm>
          <a:off x="0" y="0"/>
          <a:ext cx="0" cy="0"/>
          <a:chOff x="0" y="0"/>
          <a:chExt cx="0" cy="0"/>
        </a:xfrm>
      </p:grpSpPr>
      <p:pic>
        <p:nvPicPr>
          <p:cNvPr descr="The star in the ESE logo." id="92" name="Google Shape;92;p43"/>
          <p:cNvPicPr preferRelativeResize="0"/>
          <p:nvPr/>
        </p:nvPicPr>
        <p:blipFill rotWithShape="1">
          <a:blip r:embed="rId2">
            <a:alphaModFix/>
          </a:blip>
          <a:srcRect b="0" l="0" r="0" t="0"/>
          <a:stretch/>
        </p:blipFill>
        <p:spPr>
          <a:xfrm rot="-361683">
            <a:off x="10844110" y="6132352"/>
            <a:ext cx="756578" cy="778194"/>
          </a:xfrm>
          <a:prstGeom prst="rect">
            <a:avLst/>
          </a:prstGeom>
          <a:noFill/>
          <a:ln>
            <a:noFill/>
          </a:ln>
        </p:spPr>
      </p:pic>
      <p:sp>
        <p:nvSpPr>
          <p:cNvPr descr="Colored background box." id="93" name="Google Shape;93;p43"/>
          <p:cNvSpPr/>
          <p:nvPr/>
        </p:nvSpPr>
        <p:spPr>
          <a:xfrm>
            <a:off x="0" y="212726"/>
            <a:ext cx="250371" cy="832304"/>
          </a:xfrm>
          <a:prstGeom prst="rect">
            <a:avLst/>
          </a:prstGeom>
          <a:solidFill>
            <a:srgbClr val="E38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descr="Colored backgrouond box." id="94" name="Google Shape;94;p43"/>
          <p:cNvSpPr/>
          <p:nvPr/>
        </p:nvSpPr>
        <p:spPr>
          <a:xfrm>
            <a:off x="435429" y="212727"/>
            <a:ext cx="11756571" cy="832304"/>
          </a:xfrm>
          <a:prstGeom prst="rect">
            <a:avLst/>
          </a:prstGeom>
          <a:solidFill>
            <a:srgbClr val="101D3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95" name="Google Shape;95;p43"/>
          <p:cNvSpPr txBox="1"/>
          <p:nvPr>
            <p:ph type="title"/>
          </p:nvPr>
        </p:nvSpPr>
        <p:spPr>
          <a:xfrm>
            <a:off x="567743" y="288925"/>
            <a:ext cx="11370972" cy="67990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43"/>
          <p:cNvSpPr txBox="1"/>
          <p:nvPr>
            <p:ph idx="1" type="body"/>
          </p:nvPr>
        </p:nvSpPr>
        <p:spPr>
          <a:xfrm>
            <a:off x="567743" y="1230403"/>
            <a:ext cx="11370972" cy="5049746"/>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indent="-406400" lvl="1" marL="914400" algn="l">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indent="-381000" lvl="2" marL="1371600" algn="l">
              <a:lnSpc>
                <a:spcPct val="10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indent="-355600" lvl="3" marL="18288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indent="-355600" lvl="4" marL="22860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Quattrocento Sans"/>
                <a:ea typeface="Quattrocento Sans"/>
                <a:cs typeface="Quattrocento Sans"/>
                <a:sym typeface="Quattrocento Sans"/>
              </a:defRPr>
            </a:lvl1pPr>
            <a:lvl2pPr indent="0" lvl="1" marL="0" algn="r">
              <a:spcBef>
                <a:spcPts val="0"/>
              </a:spcBef>
              <a:buNone/>
              <a:defRPr sz="1200">
                <a:solidFill>
                  <a:schemeClr val="dk1"/>
                </a:solidFill>
                <a:latin typeface="Quattrocento Sans"/>
                <a:ea typeface="Quattrocento Sans"/>
                <a:cs typeface="Quattrocento Sans"/>
                <a:sym typeface="Quattrocento Sans"/>
              </a:defRPr>
            </a:lvl2pPr>
            <a:lvl3pPr indent="0" lvl="2" marL="0" algn="r">
              <a:spcBef>
                <a:spcPts val="0"/>
              </a:spcBef>
              <a:buNone/>
              <a:defRPr sz="1200">
                <a:solidFill>
                  <a:schemeClr val="dk1"/>
                </a:solidFill>
                <a:latin typeface="Quattrocento Sans"/>
                <a:ea typeface="Quattrocento Sans"/>
                <a:cs typeface="Quattrocento Sans"/>
                <a:sym typeface="Quattrocento Sans"/>
              </a:defRPr>
            </a:lvl3pPr>
            <a:lvl4pPr indent="0" lvl="3" marL="0" algn="r">
              <a:spcBef>
                <a:spcPts val="0"/>
              </a:spcBef>
              <a:buNone/>
              <a:defRPr sz="1200">
                <a:solidFill>
                  <a:schemeClr val="dk1"/>
                </a:solidFill>
                <a:latin typeface="Quattrocento Sans"/>
                <a:ea typeface="Quattrocento Sans"/>
                <a:cs typeface="Quattrocento Sans"/>
                <a:sym typeface="Quattrocento Sans"/>
              </a:defRPr>
            </a:lvl4pPr>
            <a:lvl5pPr indent="0" lvl="4" marL="0" algn="r">
              <a:spcBef>
                <a:spcPts val="0"/>
              </a:spcBef>
              <a:buNone/>
              <a:defRPr sz="1200">
                <a:solidFill>
                  <a:schemeClr val="dk1"/>
                </a:solidFill>
                <a:latin typeface="Quattrocento Sans"/>
                <a:ea typeface="Quattrocento Sans"/>
                <a:cs typeface="Quattrocento Sans"/>
                <a:sym typeface="Quattrocento Sans"/>
              </a:defRPr>
            </a:lvl5pPr>
            <a:lvl6pPr indent="0" lvl="5" marL="0" algn="r">
              <a:spcBef>
                <a:spcPts val="0"/>
              </a:spcBef>
              <a:buNone/>
              <a:defRPr sz="1200">
                <a:solidFill>
                  <a:schemeClr val="dk1"/>
                </a:solidFill>
                <a:latin typeface="Quattrocento Sans"/>
                <a:ea typeface="Quattrocento Sans"/>
                <a:cs typeface="Quattrocento Sans"/>
                <a:sym typeface="Quattrocento Sans"/>
              </a:defRPr>
            </a:lvl6pPr>
            <a:lvl7pPr indent="0" lvl="6" marL="0" algn="r">
              <a:spcBef>
                <a:spcPts val="0"/>
              </a:spcBef>
              <a:buNone/>
              <a:defRPr sz="1200">
                <a:solidFill>
                  <a:schemeClr val="dk1"/>
                </a:solidFill>
                <a:latin typeface="Quattrocento Sans"/>
                <a:ea typeface="Quattrocento Sans"/>
                <a:cs typeface="Quattrocento Sans"/>
                <a:sym typeface="Quattrocento Sans"/>
              </a:defRPr>
            </a:lvl7pPr>
            <a:lvl8pPr indent="0" lvl="7" marL="0" algn="r">
              <a:spcBef>
                <a:spcPts val="0"/>
              </a:spcBef>
              <a:buNone/>
              <a:defRPr sz="1200">
                <a:solidFill>
                  <a:schemeClr val="dk1"/>
                </a:solidFill>
                <a:latin typeface="Quattrocento Sans"/>
                <a:ea typeface="Quattrocento Sans"/>
                <a:cs typeface="Quattrocento Sans"/>
                <a:sym typeface="Quattrocento Sans"/>
              </a:defRPr>
            </a:lvl8pPr>
            <a:lvl9pPr indent="0" lvl="8" marL="0" algn="r">
              <a:spcBef>
                <a:spcPts val="0"/>
              </a:spcBef>
              <a:buNone/>
              <a:defRPr sz="1200">
                <a:solidFill>
                  <a:schemeClr val="dk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p43"/>
          <p:cNvSpPr txBox="1"/>
          <p:nvPr/>
        </p:nvSpPr>
        <p:spPr>
          <a:xfrm>
            <a:off x="250371" y="6356350"/>
            <a:ext cx="771337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8A8FA0"/>
                </a:solidFill>
                <a:latin typeface="Quattrocento Sans"/>
                <a:ea typeface="Quattrocento Sans"/>
                <a:cs typeface="Quattrocento Sans"/>
                <a:sym typeface="Quattrocento Sans"/>
              </a:rPr>
              <a:t>Massachusetts Department of</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Elementary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and</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Secondary</a:t>
            </a:r>
            <a:r>
              <a:rPr lang="en-US" sz="1800">
                <a:solidFill>
                  <a:schemeClr val="dk1"/>
                </a:solidFill>
                <a:latin typeface="Quattrocento Sans"/>
                <a:ea typeface="Quattrocento Sans"/>
                <a:cs typeface="Quattrocento Sans"/>
                <a:sym typeface="Quattrocento Sans"/>
              </a:rPr>
              <a:t> </a:t>
            </a:r>
            <a:r>
              <a:rPr lang="en-US" sz="1200">
                <a:solidFill>
                  <a:srgbClr val="8A8FA0"/>
                </a:solidFill>
                <a:latin typeface="Quattrocento Sans"/>
                <a:ea typeface="Quattrocento Sans"/>
                <a:cs typeface="Quattrocento Sans"/>
                <a:sym typeface="Quattrocento Sans"/>
              </a:rPr>
              <a:t>Education</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blank">
  <p:cSld name="BLANK">
    <p:bg>
      <p:bgPr>
        <a:blipFill>
          <a:blip r:embed="rId2">
            <a:alphaModFix/>
          </a:blip>
          <a:stretch>
            <a:fillRect/>
          </a:stretch>
        </a:blipFill>
      </p:bgPr>
    </p:bg>
    <p:spTree>
      <p:nvGrpSpPr>
        <p:cNvPr id="22" name="Shape 22"/>
        <p:cNvGrpSpPr/>
        <p:nvPr/>
      </p:nvGrpSpPr>
      <p:grpSpPr>
        <a:xfrm>
          <a:off x="0" y="0"/>
          <a:ext cx="0" cy="0"/>
          <a:chOff x="0" y="0"/>
          <a:chExt cx="0" cy="0"/>
        </a:xfrm>
      </p:grpSpPr>
      <p:sp>
        <p:nvSpPr>
          <p:cNvPr descr="Colored background box." id="23" name="Google Shape;23;p38"/>
          <p:cNvSpPr/>
          <p:nvPr/>
        </p:nvSpPr>
        <p:spPr>
          <a:xfrm>
            <a:off x="1" y="-1"/>
            <a:ext cx="2807594" cy="6858001"/>
          </a:xfrm>
          <a:prstGeom prst="rect">
            <a:avLst/>
          </a:prstGeom>
          <a:solidFill>
            <a:srgbClr val="101D3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bg>
      <p:bgPr>
        <a:blipFill>
          <a:blip r:embed="rId2">
            <a:alphaModFix/>
          </a:blip>
          <a:stretch>
            <a:fillRect/>
          </a:stretch>
        </a:blipFill>
      </p:bgPr>
    </p:bg>
    <p:spTree>
      <p:nvGrpSpPr>
        <p:cNvPr id="24" name="Shape 24"/>
        <p:cNvGrpSpPr/>
        <p:nvPr/>
      </p:nvGrpSpPr>
      <p:grpSpPr>
        <a:xfrm>
          <a:off x="0" y="0"/>
          <a:ext cx="0" cy="0"/>
          <a:chOff x="0" y="0"/>
          <a:chExt cx="0" cy="0"/>
        </a:xfrm>
      </p:grpSpPr>
      <p:sp>
        <p:nvSpPr>
          <p:cNvPr descr="Colored background box." id="25" name="Google Shape;25;p39"/>
          <p:cNvSpPr/>
          <p:nvPr/>
        </p:nvSpPr>
        <p:spPr>
          <a:xfrm>
            <a:off x="1" y="1948543"/>
            <a:ext cx="2034861" cy="2002971"/>
          </a:xfrm>
          <a:prstGeom prst="rect">
            <a:avLst/>
          </a:prstGeom>
          <a:solidFill>
            <a:srgbClr val="E38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Quattrocento Sans"/>
              <a:ea typeface="Quattrocento Sans"/>
              <a:cs typeface="Quattrocento Sans"/>
              <a:sym typeface="Quattrocento Sans"/>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one column bullet points" type="obj">
  <p:cSld name="OBJECT">
    <p:spTree>
      <p:nvGrpSpPr>
        <p:cNvPr id="26" name="Shape 26"/>
        <p:cNvGrpSpPr/>
        <p:nvPr/>
      </p:nvGrpSpPr>
      <p:grpSpPr>
        <a:xfrm>
          <a:off x="0" y="0"/>
          <a:ext cx="0" cy="0"/>
          <a:chOff x="0" y="0"/>
          <a:chExt cx="0" cy="0"/>
        </a:xfrm>
      </p:grpSpPr>
      <p:pic>
        <p:nvPicPr>
          <p:cNvPr descr="The star in the ESE logo." id="27" name="Google Shape;27;p40"/>
          <p:cNvPicPr preferRelativeResize="0"/>
          <p:nvPr/>
        </p:nvPicPr>
        <p:blipFill rotWithShape="1">
          <a:blip r:embed="rId2">
            <a:alphaModFix/>
          </a:blip>
          <a:srcRect b="0" l="0" r="0" t="0"/>
          <a:stretch/>
        </p:blipFill>
        <p:spPr>
          <a:xfrm rot="-361683">
            <a:off x="10844110" y="6132352"/>
            <a:ext cx="756578" cy="778194"/>
          </a:xfrm>
          <a:prstGeom prst="rect">
            <a:avLst/>
          </a:prstGeom>
          <a:noFill/>
          <a:ln>
            <a:noFill/>
          </a:ln>
        </p:spPr>
      </p:pic>
      <p:sp>
        <p:nvSpPr>
          <p:cNvPr descr="Colored background box." id="28" name="Google Shape;28;p40"/>
          <p:cNvSpPr/>
          <p:nvPr/>
        </p:nvSpPr>
        <p:spPr>
          <a:xfrm>
            <a:off x="0" y="212726"/>
            <a:ext cx="250371" cy="832304"/>
          </a:xfrm>
          <a:prstGeom prst="rect">
            <a:avLst/>
          </a:prstGeom>
          <a:solidFill>
            <a:srgbClr val="E38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descr="Colored backgrouond box." id="29" name="Google Shape;29;p40"/>
          <p:cNvSpPr/>
          <p:nvPr/>
        </p:nvSpPr>
        <p:spPr>
          <a:xfrm>
            <a:off x="435429" y="212727"/>
            <a:ext cx="11756571" cy="832304"/>
          </a:xfrm>
          <a:prstGeom prst="rect">
            <a:avLst/>
          </a:prstGeom>
          <a:solidFill>
            <a:srgbClr val="101D3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0" name="Google Shape;30;p40"/>
          <p:cNvSpPr txBox="1"/>
          <p:nvPr>
            <p:ph type="title"/>
          </p:nvPr>
        </p:nvSpPr>
        <p:spPr>
          <a:xfrm>
            <a:off x="567743" y="288925"/>
            <a:ext cx="11370972" cy="67990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0"/>
          <p:cNvSpPr txBox="1"/>
          <p:nvPr>
            <p:ph idx="1" type="body"/>
          </p:nvPr>
        </p:nvSpPr>
        <p:spPr>
          <a:xfrm>
            <a:off x="567743" y="1230403"/>
            <a:ext cx="11370972" cy="5049746"/>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indent="-406400" lvl="1" marL="914400" algn="l">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indent="-381000" lvl="2" marL="1371600" algn="l">
              <a:lnSpc>
                <a:spcPct val="10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indent="-355600" lvl="3" marL="18288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indent="-355600" lvl="4" marL="22860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Quattrocento Sans"/>
                <a:ea typeface="Quattrocento Sans"/>
                <a:cs typeface="Quattrocento Sans"/>
                <a:sym typeface="Quattrocento Sans"/>
              </a:defRPr>
            </a:lvl1pPr>
            <a:lvl2pPr indent="0" lvl="1" marL="0" algn="r">
              <a:spcBef>
                <a:spcPts val="0"/>
              </a:spcBef>
              <a:buNone/>
              <a:defRPr sz="1200">
                <a:solidFill>
                  <a:schemeClr val="dk1"/>
                </a:solidFill>
                <a:latin typeface="Quattrocento Sans"/>
                <a:ea typeface="Quattrocento Sans"/>
                <a:cs typeface="Quattrocento Sans"/>
                <a:sym typeface="Quattrocento Sans"/>
              </a:defRPr>
            </a:lvl2pPr>
            <a:lvl3pPr indent="0" lvl="2" marL="0" algn="r">
              <a:spcBef>
                <a:spcPts val="0"/>
              </a:spcBef>
              <a:buNone/>
              <a:defRPr sz="1200">
                <a:solidFill>
                  <a:schemeClr val="dk1"/>
                </a:solidFill>
                <a:latin typeface="Quattrocento Sans"/>
                <a:ea typeface="Quattrocento Sans"/>
                <a:cs typeface="Quattrocento Sans"/>
                <a:sym typeface="Quattrocento Sans"/>
              </a:defRPr>
            </a:lvl3pPr>
            <a:lvl4pPr indent="0" lvl="3" marL="0" algn="r">
              <a:spcBef>
                <a:spcPts val="0"/>
              </a:spcBef>
              <a:buNone/>
              <a:defRPr sz="1200">
                <a:solidFill>
                  <a:schemeClr val="dk1"/>
                </a:solidFill>
                <a:latin typeface="Quattrocento Sans"/>
                <a:ea typeface="Quattrocento Sans"/>
                <a:cs typeface="Quattrocento Sans"/>
                <a:sym typeface="Quattrocento Sans"/>
              </a:defRPr>
            </a:lvl4pPr>
            <a:lvl5pPr indent="0" lvl="4" marL="0" algn="r">
              <a:spcBef>
                <a:spcPts val="0"/>
              </a:spcBef>
              <a:buNone/>
              <a:defRPr sz="1200">
                <a:solidFill>
                  <a:schemeClr val="dk1"/>
                </a:solidFill>
                <a:latin typeface="Quattrocento Sans"/>
                <a:ea typeface="Quattrocento Sans"/>
                <a:cs typeface="Quattrocento Sans"/>
                <a:sym typeface="Quattrocento Sans"/>
              </a:defRPr>
            </a:lvl5pPr>
            <a:lvl6pPr indent="0" lvl="5" marL="0" algn="r">
              <a:spcBef>
                <a:spcPts val="0"/>
              </a:spcBef>
              <a:buNone/>
              <a:defRPr sz="1200">
                <a:solidFill>
                  <a:schemeClr val="dk1"/>
                </a:solidFill>
                <a:latin typeface="Quattrocento Sans"/>
                <a:ea typeface="Quattrocento Sans"/>
                <a:cs typeface="Quattrocento Sans"/>
                <a:sym typeface="Quattrocento Sans"/>
              </a:defRPr>
            </a:lvl6pPr>
            <a:lvl7pPr indent="0" lvl="6" marL="0" algn="r">
              <a:spcBef>
                <a:spcPts val="0"/>
              </a:spcBef>
              <a:buNone/>
              <a:defRPr sz="1200">
                <a:solidFill>
                  <a:schemeClr val="dk1"/>
                </a:solidFill>
                <a:latin typeface="Quattrocento Sans"/>
                <a:ea typeface="Quattrocento Sans"/>
                <a:cs typeface="Quattrocento Sans"/>
                <a:sym typeface="Quattrocento Sans"/>
              </a:defRPr>
            </a:lvl7pPr>
            <a:lvl8pPr indent="0" lvl="7" marL="0" algn="r">
              <a:spcBef>
                <a:spcPts val="0"/>
              </a:spcBef>
              <a:buNone/>
              <a:defRPr sz="1200">
                <a:solidFill>
                  <a:schemeClr val="dk1"/>
                </a:solidFill>
                <a:latin typeface="Quattrocento Sans"/>
                <a:ea typeface="Quattrocento Sans"/>
                <a:cs typeface="Quattrocento Sans"/>
                <a:sym typeface="Quattrocento Sans"/>
              </a:defRPr>
            </a:lvl8pPr>
            <a:lvl9pPr indent="0" lvl="8" marL="0" algn="r">
              <a:spcBef>
                <a:spcPts val="0"/>
              </a:spcBef>
              <a:buNone/>
              <a:defRPr sz="1200">
                <a:solidFill>
                  <a:schemeClr val="dk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40"/>
          <p:cNvSpPr txBox="1"/>
          <p:nvPr/>
        </p:nvSpPr>
        <p:spPr>
          <a:xfrm>
            <a:off x="250371" y="6356350"/>
            <a:ext cx="771337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8A8FA0"/>
                </a:solidFill>
                <a:latin typeface="Quattrocento Sans"/>
                <a:ea typeface="Quattrocento Sans"/>
                <a:cs typeface="Quattrocento Sans"/>
                <a:sym typeface="Quattrocento Sans"/>
              </a:rPr>
              <a:t>Office</a:t>
            </a:r>
            <a:r>
              <a:rPr lang="en-US" sz="1200">
                <a:solidFill>
                  <a:srgbClr val="8A8FA0"/>
                </a:solidFill>
                <a:latin typeface="Quattrocento Sans"/>
                <a:ea typeface="Quattrocento Sans"/>
                <a:cs typeface="Quattrocento Sans"/>
                <a:sym typeface="Quattrocento Sans"/>
              </a:rPr>
              <a:t> of Educator Licensure     www.doe.mass.edu/licensure</a:t>
            </a:r>
            <a:endParaRPr sz="1200">
              <a:solidFill>
                <a:srgbClr val="8A8FA0"/>
              </a:solidFill>
              <a:latin typeface="Quattrocento Sans"/>
              <a:ea typeface="Quattrocento Sans"/>
              <a:cs typeface="Quattrocento Sans"/>
              <a:sym typeface="Quattrocento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wo columns">
  <p:cSld name="Text- two columns">
    <p:spTree>
      <p:nvGrpSpPr>
        <p:cNvPr id="34" name="Shape 34"/>
        <p:cNvGrpSpPr/>
        <p:nvPr/>
      </p:nvGrpSpPr>
      <p:grpSpPr>
        <a:xfrm>
          <a:off x="0" y="0"/>
          <a:ext cx="0" cy="0"/>
          <a:chOff x="0" y="0"/>
          <a:chExt cx="0" cy="0"/>
        </a:xfrm>
      </p:grpSpPr>
      <p:pic>
        <p:nvPicPr>
          <p:cNvPr descr="The star in the ESE logo." id="35" name="Google Shape;35;p41"/>
          <p:cNvPicPr preferRelativeResize="0"/>
          <p:nvPr/>
        </p:nvPicPr>
        <p:blipFill rotWithShape="1">
          <a:blip r:embed="rId2">
            <a:alphaModFix/>
          </a:blip>
          <a:srcRect b="0" l="0" r="0" t="0"/>
          <a:stretch/>
        </p:blipFill>
        <p:spPr>
          <a:xfrm rot="-361683">
            <a:off x="10844110" y="6132352"/>
            <a:ext cx="756578" cy="778194"/>
          </a:xfrm>
          <a:prstGeom prst="rect">
            <a:avLst/>
          </a:prstGeom>
          <a:noFill/>
          <a:ln>
            <a:noFill/>
          </a:ln>
        </p:spPr>
      </p:pic>
      <p:sp>
        <p:nvSpPr>
          <p:cNvPr id="36" name="Google Shape;36;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Quattrocento Sans"/>
                <a:ea typeface="Quattrocento Sans"/>
                <a:cs typeface="Quattrocento Sans"/>
                <a:sym typeface="Quattrocento Sans"/>
              </a:defRPr>
            </a:lvl1pPr>
            <a:lvl2pPr indent="0" lvl="1" marL="0" algn="r">
              <a:spcBef>
                <a:spcPts val="0"/>
              </a:spcBef>
              <a:buNone/>
              <a:defRPr sz="1200">
                <a:solidFill>
                  <a:schemeClr val="dk1"/>
                </a:solidFill>
                <a:latin typeface="Quattrocento Sans"/>
                <a:ea typeface="Quattrocento Sans"/>
                <a:cs typeface="Quattrocento Sans"/>
                <a:sym typeface="Quattrocento Sans"/>
              </a:defRPr>
            </a:lvl2pPr>
            <a:lvl3pPr indent="0" lvl="2" marL="0" algn="r">
              <a:spcBef>
                <a:spcPts val="0"/>
              </a:spcBef>
              <a:buNone/>
              <a:defRPr sz="1200">
                <a:solidFill>
                  <a:schemeClr val="dk1"/>
                </a:solidFill>
                <a:latin typeface="Quattrocento Sans"/>
                <a:ea typeface="Quattrocento Sans"/>
                <a:cs typeface="Quattrocento Sans"/>
                <a:sym typeface="Quattrocento Sans"/>
              </a:defRPr>
            </a:lvl3pPr>
            <a:lvl4pPr indent="0" lvl="3" marL="0" algn="r">
              <a:spcBef>
                <a:spcPts val="0"/>
              </a:spcBef>
              <a:buNone/>
              <a:defRPr sz="1200">
                <a:solidFill>
                  <a:schemeClr val="dk1"/>
                </a:solidFill>
                <a:latin typeface="Quattrocento Sans"/>
                <a:ea typeface="Quattrocento Sans"/>
                <a:cs typeface="Quattrocento Sans"/>
                <a:sym typeface="Quattrocento Sans"/>
              </a:defRPr>
            </a:lvl4pPr>
            <a:lvl5pPr indent="0" lvl="4" marL="0" algn="r">
              <a:spcBef>
                <a:spcPts val="0"/>
              </a:spcBef>
              <a:buNone/>
              <a:defRPr sz="1200">
                <a:solidFill>
                  <a:schemeClr val="dk1"/>
                </a:solidFill>
                <a:latin typeface="Quattrocento Sans"/>
                <a:ea typeface="Quattrocento Sans"/>
                <a:cs typeface="Quattrocento Sans"/>
                <a:sym typeface="Quattrocento Sans"/>
              </a:defRPr>
            </a:lvl5pPr>
            <a:lvl6pPr indent="0" lvl="5" marL="0" algn="r">
              <a:spcBef>
                <a:spcPts val="0"/>
              </a:spcBef>
              <a:buNone/>
              <a:defRPr sz="1200">
                <a:solidFill>
                  <a:schemeClr val="dk1"/>
                </a:solidFill>
                <a:latin typeface="Quattrocento Sans"/>
                <a:ea typeface="Quattrocento Sans"/>
                <a:cs typeface="Quattrocento Sans"/>
                <a:sym typeface="Quattrocento Sans"/>
              </a:defRPr>
            </a:lvl6pPr>
            <a:lvl7pPr indent="0" lvl="6" marL="0" algn="r">
              <a:spcBef>
                <a:spcPts val="0"/>
              </a:spcBef>
              <a:buNone/>
              <a:defRPr sz="1200">
                <a:solidFill>
                  <a:schemeClr val="dk1"/>
                </a:solidFill>
                <a:latin typeface="Quattrocento Sans"/>
                <a:ea typeface="Quattrocento Sans"/>
                <a:cs typeface="Quattrocento Sans"/>
                <a:sym typeface="Quattrocento Sans"/>
              </a:defRPr>
            </a:lvl7pPr>
            <a:lvl8pPr indent="0" lvl="7" marL="0" algn="r">
              <a:spcBef>
                <a:spcPts val="0"/>
              </a:spcBef>
              <a:buNone/>
              <a:defRPr sz="1200">
                <a:solidFill>
                  <a:schemeClr val="dk1"/>
                </a:solidFill>
                <a:latin typeface="Quattrocento Sans"/>
                <a:ea typeface="Quattrocento Sans"/>
                <a:cs typeface="Quattrocento Sans"/>
                <a:sym typeface="Quattrocento Sans"/>
              </a:defRPr>
            </a:lvl8pPr>
            <a:lvl9pPr indent="0" lvl="8" marL="0" algn="r">
              <a:spcBef>
                <a:spcPts val="0"/>
              </a:spcBef>
              <a:buNone/>
              <a:defRPr sz="1200">
                <a:solidFill>
                  <a:schemeClr val="dk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
        <p:nvSpPr>
          <p:cNvPr descr="Colored background box." id="37" name="Google Shape;37;p41"/>
          <p:cNvSpPr/>
          <p:nvPr/>
        </p:nvSpPr>
        <p:spPr>
          <a:xfrm>
            <a:off x="0" y="212726"/>
            <a:ext cx="250371" cy="832304"/>
          </a:xfrm>
          <a:prstGeom prst="rect">
            <a:avLst/>
          </a:prstGeom>
          <a:solidFill>
            <a:srgbClr val="E38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descr="Colored background box." id="38" name="Google Shape;38;p41"/>
          <p:cNvSpPr/>
          <p:nvPr/>
        </p:nvSpPr>
        <p:spPr>
          <a:xfrm>
            <a:off x="435429" y="212727"/>
            <a:ext cx="11756571" cy="832304"/>
          </a:xfrm>
          <a:prstGeom prst="rect">
            <a:avLst/>
          </a:prstGeom>
          <a:solidFill>
            <a:srgbClr val="101D3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39" name="Google Shape;39;p41"/>
          <p:cNvSpPr txBox="1"/>
          <p:nvPr>
            <p:ph idx="1" type="body"/>
          </p:nvPr>
        </p:nvSpPr>
        <p:spPr>
          <a:xfrm>
            <a:off x="435429" y="2189408"/>
            <a:ext cx="5452057" cy="3799267"/>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indent="-381000" lvl="1" marL="9144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indent="-355600" lvl="2" marL="1371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indent="-342900" lvl="3" marL="18288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indent="-342900" lvl="4" marL="22860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1"/>
          <p:cNvSpPr txBox="1"/>
          <p:nvPr>
            <p:ph idx="2" type="body"/>
          </p:nvPr>
        </p:nvSpPr>
        <p:spPr>
          <a:xfrm>
            <a:off x="435429" y="1336505"/>
            <a:ext cx="5452057" cy="776702"/>
          </a:xfrm>
          <a:prstGeom prst="rect">
            <a:avLst/>
          </a:prstGeom>
          <a:solidFill>
            <a:srgbClr val="E38526"/>
          </a:solid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SzPts val="2800"/>
              <a:buNone/>
              <a:defRPr b="1" sz="2800">
                <a:solidFill>
                  <a:schemeClr val="lt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41"/>
          <p:cNvSpPr txBox="1"/>
          <p:nvPr>
            <p:ph idx="3" type="body"/>
          </p:nvPr>
        </p:nvSpPr>
        <p:spPr>
          <a:xfrm>
            <a:off x="6313714" y="1336505"/>
            <a:ext cx="5452057" cy="776702"/>
          </a:xfrm>
          <a:prstGeom prst="rect">
            <a:avLst/>
          </a:prstGeom>
          <a:solidFill>
            <a:srgbClr val="E38526"/>
          </a:solid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SzPts val="2800"/>
              <a:buNone/>
              <a:defRPr b="1" sz="2800">
                <a:solidFill>
                  <a:schemeClr val="lt1"/>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41"/>
          <p:cNvSpPr txBox="1"/>
          <p:nvPr>
            <p:ph type="title"/>
          </p:nvPr>
        </p:nvSpPr>
        <p:spPr>
          <a:xfrm>
            <a:off x="567743" y="288925"/>
            <a:ext cx="11433757" cy="67990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41"/>
          <p:cNvSpPr txBox="1"/>
          <p:nvPr/>
        </p:nvSpPr>
        <p:spPr>
          <a:xfrm>
            <a:off x="250371" y="6352143"/>
            <a:ext cx="771337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8A8FA0"/>
                </a:solidFill>
                <a:latin typeface="Quattrocento Sans"/>
                <a:ea typeface="Quattrocento Sans"/>
                <a:cs typeface="Quattrocento Sans"/>
                <a:sym typeface="Quattrocento Sans"/>
              </a:rPr>
              <a:t>Office</a:t>
            </a:r>
            <a:r>
              <a:rPr lang="en-US" sz="1200">
                <a:solidFill>
                  <a:srgbClr val="8A8FA0"/>
                </a:solidFill>
                <a:latin typeface="Quattrocento Sans"/>
                <a:ea typeface="Quattrocento Sans"/>
                <a:cs typeface="Quattrocento Sans"/>
                <a:sym typeface="Quattrocento Sans"/>
              </a:rPr>
              <a:t> of Educator Licensure     www.doe.mass.edu/licensure</a:t>
            </a:r>
            <a:endParaRPr sz="1200">
              <a:solidFill>
                <a:srgbClr val="8A8FA0"/>
              </a:solidFill>
              <a:latin typeface="Quattrocento Sans"/>
              <a:ea typeface="Quattrocento Sans"/>
              <a:cs typeface="Quattrocento Sans"/>
              <a:sym typeface="Quattrocento Sans"/>
            </a:endParaRPr>
          </a:p>
        </p:txBody>
      </p:sp>
      <p:sp>
        <p:nvSpPr>
          <p:cNvPr id="44" name="Google Shape;44;p41"/>
          <p:cNvSpPr txBox="1"/>
          <p:nvPr>
            <p:ph idx="4" type="body"/>
          </p:nvPr>
        </p:nvSpPr>
        <p:spPr>
          <a:xfrm>
            <a:off x="6313713" y="2204358"/>
            <a:ext cx="5452057" cy="3799267"/>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Clr>
                <a:srgbClr val="E38526"/>
              </a:buClr>
              <a:buSzPts val="2800"/>
              <a:buFont typeface="Arial"/>
              <a:buChar char="•"/>
              <a:defRPr sz="2800">
                <a:solidFill>
                  <a:srgbClr val="101D34"/>
                </a:solidFill>
                <a:latin typeface="Quattrocento Sans"/>
                <a:ea typeface="Quattrocento Sans"/>
                <a:cs typeface="Quattrocento Sans"/>
                <a:sym typeface="Quattrocento Sans"/>
              </a:defRPr>
            </a:lvl1pPr>
            <a:lvl2pPr indent="-381000" lvl="1" marL="914400" algn="l">
              <a:lnSpc>
                <a:spcPct val="100000"/>
              </a:lnSpc>
              <a:spcBef>
                <a:spcPts val="500"/>
              </a:spcBef>
              <a:spcAft>
                <a:spcPts val="0"/>
              </a:spcAft>
              <a:buClr>
                <a:srgbClr val="E38526"/>
              </a:buClr>
              <a:buSzPts val="2400"/>
              <a:buFont typeface="Courier New"/>
              <a:buChar char="o"/>
              <a:defRPr sz="2400">
                <a:solidFill>
                  <a:srgbClr val="101D34"/>
                </a:solidFill>
                <a:latin typeface="Quattrocento Sans"/>
                <a:ea typeface="Quattrocento Sans"/>
                <a:cs typeface="Quattrocento Sans"/>
                <a:sym typeface="Quattrocento Sans"/>
              </a:defRPr>
            </a:lvl2pPr>
            <a:lvl3pPr indent="-355600" lvl="2" marL="1371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3pPr>
            <a:lvl4pPr indent="-342900" lvl="3" marL="18288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4pPr>
            <a:lvl5pPr indent="-342900" lvl="4" marL="2286000" algn="l">
              <a:lnSpc>
                <a:spcPct val="100000"/>
              </a:lnSpc>
              <a:spcBef>
                <a:spcPts val="500"/>
              </a:spcBef>
              <a:spcAft>
                <a:spcPts val="0"/>
              </a:spcAft>
              <a:buClr>
                <a:srgbClr val="E38526"/>
              </a:buClr>
              <a:buSzPts val="1800"/>
              <a:buFont typeface="Noto Sans Symbols"/>
              <a:buChar char="❖"/>
              <a:defRPr sz="1800">
                <a:solidFill>
                  <a:srgbClr val="101D34"/>
                </a:solidFill>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Picture">
  <p:cSld name="Title and Picture">
    <p:spTree>
      <p:nvGrpSpPr>
        <p:cNvPr id="45" name="Shape 45"/>
        <p:cNvGrpSpPr/>
        <p:nvPr/>
      </p:nvGrpSpPr>
      <p:grpSpPr>
        <a:xfrm>
          <a:off x="0" y="0"/>
          <a:ext cx="0" cy="0"/>
          <a:chOff x="0" y="0"/>
          <a:chExt cx="0" cy="0"/>
        </a:xfrm>
      </p:grpSpPr>
      <p:pic>
        <p:nvPicPr>
          <p:cNvPr descr="The star in the ESE logo." id="46" name="Google Shape;46;p44"/>
          <p:cNvPicPr preferRelativeResize="0"/>
          <p:nvPr/>
        </p:nvPicPr>
        <p:blipFill rotWithShape="1">
          <a:blip r:embed="rId2">
            <a:alphaModFix/>
          </a:blip>
          <a:srcRect b="0" l="0" r="0" t="0"/>
          <a:stretch/>
        </p:blipFill>
        <p:spPr>
          <a:xfrm rot="-361683">
            <a:off x="10844110" y="6132352"/>
            <a:ext cx="756578" cy="778194"/>
          </a:xfrm>
          <a:prstGeom prst="rect">
            <a:avLst/>
          </a:prstGeom>
          <a:noFill/>
          <a:ln>
            <a:noFill/>
          </a:ln>
        </p:spPr>
      </p:pic>
      <p:sp>
        <p:nvSpPr>
          <p:cNvPr id="47" name="Google Shape;47;p44"/>
          <p:cNvSpPr/>
          <p:nvPr>
            <p:ph idx="2" type="pic"/>
          </p:nvPr>
        </p:nvSpPr>
        <p:spPr>
          <a:xfrm>
            <a:off x="5183188" y="1346882"/>
            <a:ext cx="6172200" cy="4514168"/>
          </a:xfrm>
          <a:prstGeom prst="rect">
            <a:avLst/>
          </a:prstGeom>
          <a:noFill/>
          <a:ln>
            <a:noFill/>
          </a:ln>
        </p:spPr>
      </p:sp>
      <p:sp>
        <p:nvSpPr>
          <p:cNvPr id="48" name="Google Shape;48;p44"/>
          <p:cNvSpPr txBox="1"/>
          <p:nvPr>
            <p:ph idx="1" type="body"/>
          </p:nvPr>
        </p:nvSpPr>
        <p:spPr>
          <a:xfrm>
            <a:off x="839788" y="2737304"/>
            <a:ext cx="3932237" cy="313168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SzPts val="2400"/>
              <a:buNone/>
              <a:defRPr sz="2400">
                <a:solidFill>
                  <a:srgbClr val="101D34"/>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9" name="Google Shape;49;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Quattrocento Sans"/>
                <a:ea typeface="Quattrocento Sans"/>
                <a:cs typeface="Quattrocento Sans"/>
                <a:sym typeface="Quattrocento Sans"/>
              </a:defRPr>
            </a:lvl1pPr>
            <a:lvl2pPr indent="0" lvl="1" marL="0" algn="r">
              <a:spcBef>
                <a:spcPts val="0"/>
              </a:spcBef>
              <a:buNone/>
              <a:defRPr sz="1200">
                <a:solidFill>
                  <a:schemeClr val="dk1"/>
                </a:solidFill>
                <a:latin typeface="Quattrocento Sans"/>
                <a:ea typeface="Quattrocento Sans"/>
                <a:cs typeface="Quattrocento Sans"/>
                <a:sym typeface="Quattrocento Sans"/>
              </a:defRPr>
            </a:lvl2pPr>
            <a:lvl3pPr indent="0" lvl="2" marL="0" algn="r">
              <a:spcBef>
                <a:spcPts val="0"/>
              </a:spcBef>
              <a:buNone/>
              <a:defRPr sz="1200">
                <a:solidFill>
                  <a:schemeClr val="dk1"/>
                </a:solidFill>
                <a:latin typeface="Quattrocento Sans"/>
                <a:ea typeface="Quattrocento Sans"/>
                <a:cs typeface="Quattrocento Sans"/>
                <a:sym typeface="Quattrocento Sans"/>
              </a:defRPr>
            </a:lvl3pPr>
            <a:lvl4pPr indent="0" lvl="3" marL="0" algn="r">
              <a:spcBef>
                <a:spcPts val="0"/>
              </a:spcBef>
              <a:buNone/>
              <a:defRPr sz="1200">
                <a:solidFill>
                  <a:schemeClr val="dk1"/>
                </a:solidFill>
                <a:latin typeface="Quattrocento Sans"/>
                <a:ea typeface="Quattrocento Sans"/>
                <a:cs typeface="Quattrocento Sans"/>
                <a:sym typeface="Quattrocento Sans"/>
              </a:defRPr>
            </a:lvl4pPr>
            <a:lvl5pPr indent="0" lvl="4" marL="0" algn="r">
              <a:spcBef>
                <a:spcPts val="0"/>
              </a:spcBef>
              <a:buNone/>
              <a:defRPr sz="1200">
                <a:solidFill>
                  <a:schemeClr val="dk1"/>
                </a:solidFill>
                <a:latin typeface="Quattrocento Sans"/>
                <a:ea typeface="Quattrocento Sans"/>
                <a:cs typeface="Quattrocento Sans"/>
                <a:sym typeface="Quattrocento Sans"/>
              </a:defRPr>
            </a:lvl5pPr>
            <a:lvl6pPr indent="0" lvl="5" marL="0" algn="r">
              <a:spcBef>
                <a:spcPts val="0"/>
              </a:spcBef>
              <a:buNone/>
              <a:defRPr sz="1200">
                <a:solidFill>
                  <a:schemeClr val="dk1"/>
                </a:solidFill>
                <a:latin typeface="Quattrocento Sans"/>
                <a:ea typeface="Quattrocento Sans"/>
                <a:cs typeface="Quattrocento Sans"/>
                <a:sym typeface="Quattrocento Sans"/>
              </a:defRPr>
            </a:lvl6pPr>
            <a:lvl7pPr indent="0" lvl="6" marL="0" algn="r">
              <a:spcBef>
                <a:spcPts val="0"/>
              </a:spcBef>
              <a:buNone/>
              <a:defRPr sz="1200">
                <a:solidFill>
                  <a:schemeClr val="dk1"/>
                </a:solidFill>
                <a:latin typeface="Quattrocento Sans"/>
                <a:ea typeface="Quattrocento Sans"/>
                <a:cs typeface="Quattrocento Sans"/>
                <a:sym typeface="Quattrocento Sans"/>
              </a:defRPr>
            </a:lvl7pPr>
            <a:lvl8pPr indent="0" lvl="7" marL="0" algn="r">
              <a:spcBef>
                <a:spcPts val="0"/>
              </a:spcBef>
              <a:buNone/>
              <a:defRPr sz="1200">
                <a:solidFill>
                  <a:schemeClr val="dk1"/>
                </a:solidFill>
                <a:latin typeface="Quattrocento Sans"/>
                <a:ea typeface="Quattrocento Sans"/>
                <a:cs typeface="Quattrocento Sans"/>
                <a:sym typeface="Quattrocento Sans"/>
              </a:defRPr>
            </a:lvl8pPr>
            <a:lvl9pPr indent="0" lvl="8" marL="0" algn="r">
              <a:spcBef>
                <a:spcPts val="0"/>
              </a:spcBef>
              <a:buNone/>
              <a:defRPr sz="1200">
                <a:solidFill>
                  <a:schemeClr val="dk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
        <p:nvSpPr>
          <p:cNvPr descr="Colored background box." id="50" name="Google Shape;50;p44"/>
          <p:cNvSpPr/>
          <p:nvPr/>
        </p:nvSpPr>
        <p:spPr>
          <a:xfrm>
            <a:off x="0" y="212726"/>
            <a:ext cx="250371" cy="832304"/>
          </a:xfrm>
          <a:prstGeom prst="rect">
            <a:avLst/>
          </a:prstGeom>
          <a:solidFill>
            <a:srgbClr val="E38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descr="Colored background box." id="51" name="Google Shape;51;p44"/>
          <p:cNvSpPr/>
          <p:nvPr/>
        </p:nvSpPr>
        <p:spPr>
          <a:xfrm>
            <a:off x="435429" y="212727"/>
            <a:ext cx="11756571" cy="832304"/>
          </a:xfrm>
          <a:prstGeom prst="rect">
            <a:avLst/>
          </a:prstGeom>
          <a:solidFill>
            <a:srgbClr val="101D3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52" name="Google Shape;52;p44"/>
          <p:cNvSpPr txBox="1"/>
          <p:nvPr>
            <p:ph type="title"/>
          </p:nvPr>
        </p:nvSpPr>
        <p:spPr>
          <a:xfrm>
            <a:off x="567743" y="357819"/>
            <a:ext cx="11370972" cy="552324"/>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44"/>
          <p:cNvSpPr txBox="1"/>
          <p:nvPr>
            <p:ph idx="3" type="body"/>
          </p:nvPr>
        </p:nvSpPr>
        <p:spPr>
          <a:xfrm>
            <a:off x="839788" y="1346883"/>
            <a:ext cx="3932237" cy="125553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800"/>
              <a:buNone/>
              <a:defRPr b="1" sz="2800">
                <a:solidFill>
                  <a:srgbClr val="101D34"/>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SzPts val="1400"/>
              <a:buNone/>
              <a:defRPr sz="1400"/>
            </a:lvl2pPr>
            <a:lvl3pPr indent="-228600" lvl="2" marL="1371600" algn="l">
              <a:lnSpc>
                <a:spcPct val="90000"/>
              </a:lnSpc>
              <a:spcBef>
                <a:spcPts val="500"/>
              </a:spcBef>
              <a:spcAft>
                <a:spcPts val="0"/>
              </a:spcAft>
              <a:buSzPts val="1200"/>
              <a:buNone/>
              <a:defRPr sz="1200"/>
            </a:lvl3pPr>
            <a:lvl4pPr indent="-228600" lvl="3" marL="1828800" algn="l">
              <a:lnSpc>
                <a:spcPct val="90000"/>
              </a:lnSpc>
              <a:spcBef>
                <a:spcPts val="500"/>
              </a:spcBef>
              <a:spcAft>
                <a:spcPts val="0"/>
              </a:spcAft>
              <a:buSzPts val="1000"/>
              <a:buNone/>
              <a:defRPr sz="1000"/>
            </a:lvl4pPr>
            <a:lvl5pPr indent="-228600" lvl="4" marL="2286000" algn="l">
              <a:lnSpc>
                <a:spcPct val="90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4" name="Google Shape;54;p44"/>
          <p:cNvSpPr txBox="1"/>
          <p:nvPr/>
        </p:nvSpPr>
        <p:spPr>
          <a:xfrm>
            <a:off x="250371" y="6352143"/>
            <a:ext cx="7713372" cy="36933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8A8FA0"/>
                </a:solidFill>
                <a:latin typeface="Quattrocento Sans"/>
                <a:ea typeface="Quattrocento Sans"/>
                <a:cs typeface="Quattrocento Sans"/>
                <a:sym typeface="Quattrocento Sans"/>
              </a:rPr>
              <a:t>Office</a:t>
            </a:r>
            <a:r>
              <a:rPr lang="en-US" sz="1200">
                <a:solidFill>
                  <a:srgbClr val="8A8FA0"/>
                </a:solidFill>
                <a:latin typeface="Quattrocento Sans"/>
                <a:ea typeface="Quattrocento Sans"/>
                <a:cs typeface="Quattrocento Sans"/>
                <a:sym typeface="Quattrocento Sans"/>
              </a:rPr>
              <a:t> of Educator Licensure     www.doe.mass.edu/licensure</a:t>
            </a:r>
            <a:endParaRPr sz="1200">
              <a:solidFill>
                <a:srgbClr val="8A8FA0"/>
              </a:solidFill>
              <a:latin typeface="Quattrocento Sans"/>
              <a:ea typeface="Quattrocento Sans"/>
              <a:cs typeface="Quattrocento Sans"/>
              <a:sym typeface="Quattrocento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2">
  <p:cSld name="Cover page 2">
    <p:bg>
      <p:bgPr>
        <a:blipFill>
          <a:blip r:embed="rId2">
            <a:alphaModFix/>
          </a:blip>
          <a:stretch>
            <a:fillRect/>
          </a:stretch>
        </a:blipFill>
      </p:bgPr>
    </p:bg>
    <p:spTree>
      <p:nvGrpSpPr>
        <p:cNvPr id="60" name="Shape 60"/>
        <p:cNvGrpSpPr/>
        <p:nvPr/>
      </p:nvGrpSpPr>
      <p:grpSpPr>
        <a:xfrm>
          <a:off x="0" y="0"/>
          <a:ext cx="0" cy="0"/>
          <a:chOff x="0" y="0"/>
          <a:chExt cx="0" cy="0"/>
        </a:xfrm>
      </p:grpSpPr>
      <p:pic>
        <p:nvPicPr>
          <p:cNvPr descr="ESE logo." id="61" name="Google Shape;61;p46"/>
          <p:cNvPicPr preferRelativeResize="0"/>
          <p:nvPr/>
        </p:nvPicPr>
        <p:blipFill rotWithShape="1">
          <a:blip r:embed="rId3">
            <a:alphaModFix/>
          </a:blip>
          <a:srcRect b="0" l="0" r="0" t="0"/>
          <a:stretch/>
        </p:blipFill>
        <p:spPr>
          <a:xfrm>
            <a:off x="4887316" y="5630644"/>
            <a:ext cx="2417368" cy="1175641"/>
          </a:xfrm>
          <a:prstGeom prst="rect">
            <a:avLst/>
          </a:prstGeom>
          <a:noFill/>
          <a:ln>
            <a:noFill/>
          </a:ln>
        </p:spPr>
      </p:pic>
      <p:pic>
        <p:nvPicPr>
          <p:cNvPr descr="Massachusetts map." id="62" name="Google Shape;62;p46"/>
          <p:cNvPicPr preferRelativeResize="0"/>
          <p:nvPr/>
        </p:nvPicPr>
        <p:blipFill rotWithShape="1">
          <a:blip r:embed="rId4">
            <a:alphaModFix/>
          </a:blip>
          <a:srcRect b="0" l="0" r="0" t="0"/>
          <a:stretch/>
        </p:blipFill>
        <p:spPr>
          <a:xfrm>
            <a:off x="267128" y="1921878"/>
            <a:ext cx="4068567" cy="2563965"/>
          </a:xfrm>
          <a:prstGeom prst="rect">
            <a:avLst/>
          </a:prstGeom>
          <a:noFill/>
          <a:ln>
            <a:noFill/>
          </a:ln>
        </p:spPr>
      </p:pic>
      <p:sp>
        <p:nvSpPr>
          <p:cNvPr descr="Colored blackground box." id="63" name="Google Shape;63;p46"/>
          <p:cNvSpPr/>
          <p:nvPr/>
        </p:nvSpPr>
        <p:spPr>
          <a:xfrm>
            <a:off x="5301464" y="1921878"/>
            <a:ext cx="6890535" cy="2588477"/>
          </a:xfrm>
          <a:prstGeom prst="rect">
            <a:avLst/>
          </a:prstGeom>
          <a:solidFill>
            <a:srgbClr val="101D3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descr="Graphic bar." id="64" name="Google Shape;64;p46"/>
          <p:cNvSpPr/>
          <p:nvPr/>
        </p:nvSpPr>
        <p:spPr>
          <a:xfrm>
            <a:off x="4952999" y="1921878"/>
            <a:ext cx="173182" cy="2588477"/>
          </a:xfrm>
          <a:prstGeom prst="rect">
            <a:avLst/>
          </a:prstGeom>
          <a:solidFill>
            <a:srgbClr val="101D3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65" name="Google Shape;65;p46"/>
          <p:cNvSpPr txBox="1"/>
          <p:nvPr/>
        </p:nvSpPr>
        <p:spPr>
          <a:xfrm>
            <a:off x="5417537" y="2189724"/>
            <a:ext cx="6672942" cy="206210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lt1"/>
                </a:solidFill>
                <a:latin typeface="Quattrocento Sans"/>
                <a:ea typeface="Quattrocento Sans"/>
                <a:cs typeface="Quattrocento Sans"/>
                <a:sym typeface="Quattrocento Sans"/>
              </a:rPr>
              <a:t>Place Your Very Very Very Very Very Very Very Very Very Very Very Very Very Very Very Very Very Long Main Title Here</a:t>
            </a:r>
            <a:endParaRPr sz="3200">
              <a:solidFill>
                <a:schemeClr val="lt1"/>
              </a:solidFill>
              <a:latin typeface="Quattrocento Sans"/>
              <a:ea typeface="Quattrocento Sans"/>
              <a:cs typeface="Quattrocento Sans"/>
              <a:sym typeface="Quattrocento Sans"/>
            </a:endParaRPr>
          </a:p>
        </p:txBody>
      </p:sp>
      <p:sp>
        <p:nvSpPr>
          <p:cNvPr id="66" name="Google Shape;66;p46"/>
          <p:cNvSpPr txBox="1"/>
          <p:nvPr/>
        </p:nvSpPr>
        <p:spPr>
          <a:xfrm>
            <a:off x="5417537" y="4552460"/>
            <a:ext cx="667294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101D34"/>
                </a:solidFill>
                <a:latin typeface="Quattrocento Sans"/>
                <a:ea typeface="Quattrocento Sans"/>
                <a:cs typeface="Quattrocento Sans"/>
                <a:sym typeface="Quattrocento Sans"/>
              </a:rPr>
              <a:t>Place Subtitle/Host/Date Here</a:t>
            </a:r>
            <a:endParaRPr sz="2400">
              <a:solidFill>
                <a:srgbClr val="101D34"/>
              </a:solidFill>
              <a:latin typeface="Quattrocento Sans"/>
              <a:ea typeface="Quattrocento Sans"/>
              <a:cs typeface="Quattrocento Sans"/>
              <a:sym typeface="Quattrocento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one column numbering list">
  <p:cSld name="Text-one column numbering list">
    <p:spTree>
      <p:nvGrpSpPr>
        <p:cNvPr id="67" name="Shape 67"/>
        <p:cNvGrpSpPr/>
        <p:nvPr/>
      </p:nvGrpSpPr>
      <p:grpSpPr>
        <a:xfrm>
          <a:off x="0" y="0"/>
          <a:ext cx="0" cy="0"/>
          <a:chOff x="0" y="0"/>
          <a:chExt cx="0" cy="0"/>
        </a:xfrm>
      </p:grpSpPr>
      <p:pic>
        <p:nvPicPr>
          <p:cNvPr descr="The star in the ESE logo" id="68" name="Google Shape;68;p47"/>
          <p:cNvPicPr preferRelativeResize="0"/>
          <p:nvPr/>
        </p:nvPicPr>
        <p:blipFill rotWithShape="1">
          <a:blip r:embed="rId2">
            <a:alphaModFix/>
          </a:blip>
          <a:srcRect b="0" l="0" r="0" t="0"/>
          <a:stretch/>
        </p:blipFill>
        <p:spPr>
          <a:xfrm rot="-361683">
            <a:off x="10844110" y="6132352"/>
            <a:ext cx="756578" cy="778194"/>
          </a:xfrm>
          <a:prstGeom prst="rect">
            <a:avLst/>
          </a:prstGeom>
          <a:noFill/>
          <a:ln>
            <a:noFill/>
          </a:ln>
        </p:spPr>
      </p:pic>
      <p:sp>
        <p:nvSpPr>
          <p:cNvPr descr="Colored background box." id="69" name="Google Shape;69;p47"/>
          <p:cNvSpPr/>
          <p:nvPr/>
        </p:nvSpPr>
        <p:spPr>
          <a:xfrm>
            <a:off x="0" y="212726"/>
            <a:ext cx="250371" cy="832304"/>
          </a:xfrm>
          <a:prstGeom prst="rect">
            <a:avLst/>
          </a:prstGeom>
          <a:solidFill>
            <a:srgbClr val="E38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descr="Colored background box." id="70" name="Google Shape;70;p47"/>
          <p:cNvSpPr/>
          <p:nvPr/>
        </p:nvSpPr>
        <p:spPr>
          <a:xfrm>
            <a:off x="435429" y="212727"/>
            <a:ext cx="11756571" cy="832304"/>
          </a:xfrm>
          <a:prstGeom prst="rect">
            <a:avLst/>
          </a:prstGeom>
          <a:solidFill>
            <a:srgbClr val="101D3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71" name="Google Shape;71;p47"/>
          <p:cNvSpPr txBox="1"/>
          <p:nvPr>
            <p:ph type="title"/>
          </p:nvPr>
        </p:nvSpPr>
        <p:spPr>
          <a:xfrm>
            <a:off x="567743" y="288925"/>
            <a:ext cx="11370972" cy="67990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47"/>
          <p:cNvSpPr txBox="1"/>
          <p:nvPr>
            <p:ph idx="1" type="body"/>
          </p:nvPr>
        </p:nvSpPr>
        <p:spPr>
          <a:xfrm>
            <a:off x="567743" y="1230403"/>
            <a:ext cx="11370972" cy="5049746"/>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0"/>
              </a:spcBef>
              <a:spcAft>
                <a:spcPts val="0"/>
              </a:spcAft>
              <a:buClr>
                <a:srgbClr val="E38526"/>
              </a:buClr>
              <a:buSzPts val="3200"/>
              <a:buFont typeface="Quattrocento Sans"/>
              <a:buAutoNum type="arabicPeriod"/>
              <a:defRPr sz="3200">
                <a:solidFill>
                  <a:srgbClr val="101D34"/>
                </a:solidFill>
                <a:latin typeface="Quattrocento Sans"/>
                <a:ea typeface="Quattrocento Sans"/>
                <a:cs typeface="Quattrocento Sans"/>
                <a:sym typeface="Quattrocento Sans"/>
              </a:defRPr>
            </a:lvl1pPr>
            <a:lvl2pPr indent="-406400" lvl="1" marL="914400" algn="l">
              <a:lnSpc>
                <a:spcPct val="9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indent="-381000" lvl="2" marL="1371600" algn="l">
              <a:lnSpc>
                <a:spcPct val="9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indent="-355600" lvl="3" marL="18288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indent="-355600" lvl="4" marL="2286000" algn="l">
              <a:lnSpc>
                <a:spcPct val="9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Quattrocento Sans"/>
                <a:ea typeface="Quattrocento Sans"/>
                <a:cs typeface="Quattrocento Sans"/>
                <a:sym typeface="Quattrocento Sans"/>
              </a:defRPr>
            </a:lvl1pPr>
            <a:lvl2pPr indent="0" lvl="1" marL="0" algn="r">
              <a:spcBef>
                <a:spcPts val="0"/>
              </a:spcBef>
              <a:buNone/>
              <a:defRPr sz="1200">
                <a:solidFill>
                  <a:schemeClr val="dk1"/>
                </a:solidFill>
                <a:latin typeface="Quattrocento Sans"/>
                <a:ea typeface="Quattrocento Sans"/>
                <a:cs typeface="Quattrocento Sans"/>
                <a:sym typeface="Quattrocento Sans"/>
              </a:defRPr>
            </a:lvl2pPr>
            <a:lvl3pPr indent="0" lvl="2" marL="0" algn="r">
              <a:spcBef>
                <a:spcPts val="0"/>
              </a:spcBef>
              <a:buNone/>
              <a:defRPr sz="1200">
                <a:solidFill>
                  <a:schemeClr val="dk1"/>
                </a:solidFill>
                <a:latin typeface="Quattrocento Sans"/>
                <a:ea typeface="Quattrocento Sans"/>
                <a:cs typeface="Quattrocento Sans"/>
                <a:sym typeface="Quattrocento Sans"/>
              </a:defRPr>
            </a:lvl3pPr>
            <a:lvl4pPr indent="0" lvl="3" marL="0" algn="r">
              <a:spcBef>
                <a:spcPts val="0"/>
              </a:spcBef>
              <a:buNone/>
              <a:defRPr sz="1200">
                <a:solidFill>
                  <a:schemeClr val="dk1"/>
                </a:solidFill>
                <a:latin typeface="Quattrocento Sans"/>
                <a:ea typeface="Quattrocento Sans"/>
                <a:cs typeface="Quattrocento Sans"/>
                <a:sym typeface="Quattrocento Sans"/>
              </a:defRPr>
            </a:lvl4pPr>
            <a:lvl5pPr indent="0" lvl="4" marL="0" algn="r">
              <a:spcBef>
                <a:spcPts val="0"/>
              </a:spcBef>
              <a:buNone/>
              <a:defRPr sz="1200">
                <a:solidFill>
                  <a:schemeClr val="dk1"/>
                </a:solidFill>
                <a:latin typeface="Quattrocento Sans"/>
                <a:ea typeface="Quattrocento Sans"/>
                <a:cs typeface="Quattrocento Sans"/>
                <a:sym typeface="Quattrocento Sans"/>
              </a:defRPr>
            </a:lvl5pPr>
            <a:lvl6pPr indent="0" lvl="5" marL="0" algn="r">
              <a:spcBef>
                <a:spcPts val="0"/>
              </a:spcBef>
              <a:buNone/>
              <a:defRPr sz="1200">
                <a:solidFill>
                  <a:schemeClr val="dk1"/>
                </a:solidFill>
                <a:latin typeface="Quattrocento Sans"/>
                <a:ea typeface="Quattrocento Sans"/>
                <a:cs typeface="Quattrocento Sans"/>
                <a:sym typeface="Quattrocento Sans"/>
              </a:defRPr>
            </a:lvl6pPr>
            <a:lvl7pPr indent="0" lvl="6" marL="0" algn="r">
              <a:spcBef>
                <a:spcPts val="0"/>
              </a:spcBef>
              <a:buNone/>
              <a:defRPr sz="1200">
                <a:solidFill>
                  <a:schemeClr val="dk1"/>
                </a:solidFill>
                <a:latin typeface="Quattrocento Sans"/>
                <a:ea typeface="Quattrocento Sans"/>
                <a:cs typeface="Quattrocento Sans"/>
                <a:sym typeface="Quattrocento Sans"/>
              </a:defRPr>
            </a:lvl7pPr>
            <a:lvl8pPr indent="0" lvl="7" marL="0" algn="r">
              <a:spcBef>
                <a:spcPts val="0"/>
              </a:spcBef>
              <a:buNone/>
              <a:defRPr sz="1200">
                <a:solidFill>
                  <a:schemeClr val="dk1"/>
                </a:solidFill>
                <a:latin typeface="Quattrocento Sans"/>
                <a:ea typeface="Quattrocento Sans"/>
                <a:cs typeface="Quattrocento Sans"/>
                <a:sym typeface="Quattrocento Sans"/>
              </a:defRPr>
            </a:lvl8pPr>
            <a:lvl9pPr indent="0" lvl="8" marL="0" algn="r">
              <a:spcBef>
                <a:spcPts val="0"/>
              </a:spcBef>
              <a:buNone/>
              <a:defRPr sz="1200">
                <a:solidFill>
                  <a:schemeClr val="dk1"/>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
        <p:nvSpPr>
          <p:cNvPr id="74" name="Google Shape;74;p47"/>
          <p:cNvSpPr txBox="1"/>
          <p:nvPr/>
        </p:nvSpPr>
        <p:spPr>
          <a:xfrm>
            <a:off x="250371" y="6356350"/>
            <a:ext cx="771337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8A8FA0"/>
                </a:solidFill>
                <a:latin typeface="Quattrocento Sans"/>
                <a:ea typeface="Quattrocento Sans"/>
                <a:cs typeface="Quattrocento Sans"/>
                <a:sym typeface="Quattrocento Sans"/>
              </a:rPr>
              <a:t>Office</a:t>
            </a:r>
            <a:r>
              <a:rPr lang="en-US" sz="1200">
                <a:solidFill>
                  <a:srgbClr val="8A8FA0"/>
                </a:solidFill>
                <a:latin typeface="Quattrocento Sans"/>
                <a:ea typeface="Quattrocento Sans"/>
                <a:cs typeface="Quattrocento Sans"/>
                <a:sym typeface="Quattrocento Sans"/>
              </a:rPr>
              <a:t> of Educator Licensure     www.doe.mass.edu/licensure</a:t>
            </a:r>
            <a:endParaRPr sz="1200">
              <a:solidFill>
                <a:srgbClr val="8A8FA0"/>
              </a:solidFill>
              <a:latin typeface="Quattrocento Sans"/>
              <a:ea typeface="Quattrocento Sans"/>
              <a:cs typeface="Quattrocento Sans"/>
              <a:sym typeface="Quattrocento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000"/>
              <a:buFont typeface="Quattrocento Sans"/>
              <a:buNone/>
              <a:defRPr b="0" i="0" sz="3000" u="none" cap="none" strike="noStrik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E38526"/>
              </a:buClr>
              <a:buSzPts val="3200"/>
              <a:buFont typeface="Arial"/>
              <a:buChar char="•"/>
              <a:defRPr b="0" i="0" sz="3200" u="none" cap="none" strike="noStrike">
                <a:solidFill>
                  <a:srgbClr val="101D34"/>
                </a:solidFill>
                <a:latin typeface="Quattrocento Sans"/>
                <a:ea typeface="Quattrocento Sans"/>
                <a:cs typeface="Quattrocento Sans"/>
                <a:sym typeface="Quattrocento Sans"/>
              </a:defRPr>
            </a:lvl1pPr>
            <a:lvl2pPr indent="-406400" lvl="1" marL="914400" marR="0" rtl="0" algn="l">
              <a:lnSpc>
                <a:spcPct val="90000"/>
              </a:lnSpc>
              <a:spcBef>
                <a:spcPts val="500"/>
              </a:spcBef>
              <a:spcAft>
                <a:spcPts val="0"/>
              </a:spcAft>
              <a:buClr>
                <a:srgbClr val="E38526"/>
              </a:buClr>
              <a:buSzPts val="2800"/>
              <a:buFont typeface="Courier New"/>
              <a:buChar char="o"/>
              <a:defRPr b="0" i="0" sz="2800" u="none" cap="none" strike="noStrike">
                <a:solidFill>
                  <a:srgbClr val="101D34"/>
                </a:solidFill>
                <a:latin typeface="Quattrocento Sans"/>
                <a:ea typeface="Quattrocento Sans"/>
                <a:cs typeface="Quattrocento Sans"/>
                <a:sym typeface="Quattrocento Sans"/>
              </a:defRPr>
            </a:lvl2pPr>
            <a:lvl3pPr indent="-381000" lvl="2" marL="1371600" marR="0" rtl="0" algn="l">
              <a:lnSpc>
                <a:spcPct val="90000"/>
              </a:lnSpc>
              <a:spcBef>
                <a:spcPts val="500"/>
              </a:spcBef>
              <a:spcAft>
                <a:spcPts val="0"/>
              </a:spcAft>
              <a:buClr>
                <a:srgbClr val="E38526"/>
              </a:buClr>
              <a:buSzPts val="2400"/>
              <a:buFont typeface="Noto Sans Symbols"/>
              <a:buChar char="▪"/>
              <a:defRPr b="0" i="0" sz="2400" u="none" cap="none" strike="noStrike">
                <a:solidFill>
                  <a:srgbClr val="101D34"/>
                </a:solidFill>
                <a:latin typeface="Quattrocento Sans"/>
                <a:ea typeface="Quattrocento Sans"/>
                <a:cs typeface="Quattrocento Sans"/>
                <a:sym typeface="Quattrocento Sans"/>
              </a:defRPr>
            </a:lvl3pPr>
            <a:lvl4pPr indent="-355600" lvl="3" marL="1828800" marR="0" rtl="0" algn="l">
              <a:lnSpc>
                <a:spcPct val="90000"/>
              </a:lnSpc>
              <a:spcBef>
                <a:spcPts val="500"/>
              </a:spcBef>
              <a:spcAft>
                <a:spcPts val="0"/>
              </a:spcAft>
              <a:buClr>
                <a:srgbClr val="E38526"/>
              </a:buClr>
              <a:buSzPts val="2000"/>
              <a:buFont typeface="Noto Sans Symbols"/>
              <a:buChar char="⮚"/>
              <a:defRPr b="0" i="0" sz="2000" u="none" cap="none" strike="noStrike">
                <a:solidFill>
                  <a:srgbClr val="101D34"/>
                </a:solidFill>
                <a:latin typeface="Quattrocento Sans"/>
                <a:ea typeface="Quattrocento Sans"/>
                <a:cs typeface="Quattrocento Sans"/>
                <a:sym typeface="Quattrocento Sans"/>
              </a:defRPr>
            </a:lvl4pPr>
            <a:lvl5pPr indent="-355600" lvl="4" marL="2286000" marR="0" rtl="0" algn="l">
              <a:lnSpc>
                <a:spcPct val="90000"/>
              </a:lnSpc>
              <a:spcBef>
                <a:spcPts val="500"/>
              </a:spcBef>
              <a:spcAft>
                <a:spcPts val="0"/>
              </a:spcAft>
              <a:buClr>
                <a:srgbClr val="E38526"/>
              </a:buClr>
              <a:buSzPts val="2000"/>
              <a:buFont typeface="Noto Sans Symbols"/>
              <a:buChar char="❖"/>
              <a:defRPr b="0" i="0" sz="2000" u="none" cap="none" strike="noStrike">
                <a:solidFill>
                  <a:srgbClr val="101D34"/>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12" name="Google Shape;1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A8FA0"/>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3" name="Google Shape;1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A8FA0"/>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 name="Google Shape;1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A8FA0"/>
                </a:solidFill>
                <a:latin typeface="Quattrocento Sans"/>
                <a:ea typeface="Quattrocento Sans"/>
                <a:cs typeface="Quattrocento Sans"/>
                <a:sym typeface="Quattrocento Sans"/>
              </a:defRPr>
            </a:lvl1pPr>
            <a:lvl2pPr indent="0" lvl="1" marL="0" marR="0" rtl="0" algn="r">
              <a:spcBef>
                <a:spcPts val="0"/>
              </a:spcBef>
              <a:buNone/>
              <a:defRPr b="0" i="0" sz="1200" u="none" cap="none" strike="noStrike">
                <a:solidFill>
                  <a:srgbClr val="8A8FA0"/>
                </a:solidFill>
                <a:latin typeface="Quattrocento Sans"/>
                <a:ea typeface="Quattrocento Sans"/>
                <a:cs typeface="Quattrocento Sans"/>
                <a:sym typeface="Quattrocento Sans"/>
              </a:defRPr>
            </a:lvl2pPr>
            <a:lvl3pPr indent="0" lvl="2" marL="0" marR="0" rtl="0" algn="r">
              <a:spcBef>
                <a:spcPts val="0"/>
              </a:spcBef>
              <a:buNone/>
              <a:defRPr b="0" i="0" sz="1200" u="none" cap="none" strike="noStrike">
                <a:solidFill>
                  <a:srgbClr val="8A8FA0"/>
                </a:solidFill>
                <a:latin typeface="Quattrocento Sans"/>
                <a:ea typeface="Quattrocento Sans"/>
                <a:cs typeface="Quattrocento Sans"/>
                <a:sym typeface="Quattrocento Sans"/>
              </a:defRPr>
            </a:lvl3pPr>
            <a:lvl4pPr indent="0" lvl="3" marL="0" marR="0" rtl="0" algn="r">
              <a:spcBef>
                <a:spcPts val="0"/>
              </a:spcBef>
              <a:buNone/>
              <a:defRPr b="0" i="0" sz="1200" u="none" cap="none" strike="noStrike">
                <a:solidFill>
                  <a:srgbClr val="8A8FA0"/>
                </a:solidFill>
                <a:latin typeface="Quattrocento Sans"/>
                <a:ea typeface="Quattrocento Sans"/>
                <a:cs typeface="Quattrocento Sans"/>
                <a:sym typeface="Quattrocento Sans"/>
              </a:defRPr>
            </a:lvl4pPr>
            <a:lvl5pPr indent="0" lvl="4" marL="0" marR="0" rtl="0" algn="r">
              <a:spcBef>
                <a:spcPts val="0"/>
              </a:spcBef>
              <a:buNone/>
              <a:defRPr b="0" i="0" sz="1200" u="none" cap="none" strike="noStrike">
                <a:solidFill>
                  <a:srgbClr val="8A8FA0"/>
                </a:solidFill>
                <a:latin typeface="Quattrocento Sans"/>
                <a:ea typeface="Quattrocento Sans"/>
                <a:cs typeface="Quattrocento Sans"/>
                <a:sym typeface="Quattrocento Sans"/>
              </a:defRPr>
            </a:lvl5pPr>
            <a:lvl6pPr indent="0" lvl="5" marL="0" marR="0" rtl="0" algn="r">
              <a:spcBef>
                <a:spcPts val="0"/>
              </a:spcBef>
              <a:buNone/>
              <a:defRPr b="0" i="0" sz="1200" u="none" cap="none" strike="noStrike">
                <a:solidFill>
                  <a:srgbClr val="8A8FA0"/>
                </a:solidFill>
                <a:latin typeface="Quattrocento Sans"/>
                <a:ea typeface="Quattrocento Sans"/>
                <a:cs typeface="Quattrocento Sans"/>
                <a:sym typeface="Quattrocento Sans"/>
              </a:defRPr>
            </a:lvl6pPr>
            <a:lvl7pPr indent="0" lvl="6" marL="0" marR="0" rtl="0" algn="r">
              <a:spcBef>
                <a:spcPts val="0"/>
              </a:spcBef>
              <a:buNone/>
              <a:defRPr b="0" i="0" sz="1200" u="none" cap="none" strike="noStrike">
                <a:solidFill>
                  <a:srgbClr val="8A8FA0"/>
                </a:solidFill>
                <a:latin typeface="Quattrocento Sans"/>
                <a:ea typeface="Quattrocento Sans"/>
                <a:cs typeface="Quattrocento Sans"/>
                <a:sym typeface="Quattrocento Sans"/>
              </a:defRPr>
            </a:lvl7pPr>
            <a:lvl8pPr indent="0" lvl="7" marL="0" marR="0" rtl="0" algn="r">
              <a:spcBef>
                <a:spcPts val="0"/>
              </a:spcBef>
              <a:buNone/>
              <a:defRPr b="0" i="0" sz="1200" u="none" cap="none" strike="noStrike">
                <a:solidFill>
                  <a:srgbClr val="8A8FA0"/>
                </a:solidFill>
                <a:latin typeface="Quattrocento Sans"/>
                <a:ea typeface="Quattrocento Sans"/>
                <a:cs typeface="Quattrocento Sans"/>
                <a:sym typeface="Quattrocento Sans"/>
              </a:defRPr>
            </a:lvl8pPr>
            <a:lvl9pPr indent="0" lvl="8" marL="0" marR="0" rtl="0" algn="r">
              <a:spcBef>
                <a:spcPts val="0"/>
              </a:spcBef>
              <a:buNone/>
              <a:defRPr b="0" i="0" sz="1200" u="none" cap="none" strike="noStrike">
                <a:solidFill>
                  <a:srgbClr val="8A8FA0"/>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id="86" name="Google Shape;86;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000"/>
              <a:buFont typeface="Quattrocento Sans"/>
              <a:buNone/>
              <a:defRPr b="0" i="0" sz="3000" u="none" cap="none" strike="noStrik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7" name="Google Shape;87;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E38526"/>
              </a:buClr>
              <a:buSzPts val="3200"/>
              <a:buFont typeface="Arial"/>
              <a:buChar char="•"/>
              <a:defRPr b="0" i="0" sz="3200" u="none" cap="none" strike="noStrike">
                <a:solidFill>
                  <a:srgbClr val="101D34"/>
                </a:solidFill>
                <a:latin typeface="Quattrocento Sans"/>
                <a:ea typeface="Quattrocento Sans"/>
                <a:cs typeface="Quattrocento Sans"/>
                <a:sym typeface="Quattrocento Sans"/>
              </a:defRPr>
            </a:lvl1pPr>
            <a:lvl2pPr indent="-406400" lvl="1" marL="914400" marR="0" rtl="0" algn="l">
              <a:lnSpc>
                <a:spcPct val="90000"/>
              </a:lnSpc>
              <a:spcBef>
                <a:spcPts val="500"/>
              </a:spcBef>
              <a:spcAft>
                <a:spcPts val="0"/>
              </a:spcAft>
              <a:buClr>
                <a:srgbClr val="E38526"/>
              </a:buClr>
              <a:buSzPts val="2800"/>
              <a:buFont typeface="Courier New"/>
              <a:buChar char="o"/>
              <a:defRPr b="0" i="0" sz="2800" u="none" cap="none" strike="noStrike">
                <a:solidFill>
                  <a:srgbClr val="101D34"/>
                </a:solidFill>
                <a:latin typeface="Quattrocento Sans"/>
                <a:ea typeface="Quattrocento Sans"/>
                <a:cs typeface="Quattrocento Sans"/>
                <a:sym typeface="Quattrocento Sans"/>
              </a:defRPr>
            </a:lvl2pPr>
            <a:lvl3pPr indent="-381000" lvl="2" marL="1371600" marR="0" rtl="0" algn="l">
              <a:lnSpc>
                <a:spcPct val="90000"/>
              </a:lnSpc>
              <a:spcBef>
                <a:spcPts val="500"/>
              </a:spcBef>
              <a:spcAft>
                <a:spcPts val="0"/>
              </a:spcAft>
              <a:buClr>
                <a:srgbClr val="E38526"/>
              </a:buClr>
              <a:buSzPts val="2400"/>
              <a:buFont typeface="Noto Sans Symbols"/>
              <a:buChar char="▪"/>
              <a:defRPr b="0" i="0" sz="2400" u="none" cap="none" strike="noStrike">
                <a:solidFill>
                  <a:srgbClr val="101D34"/>
                </a:solidFill>
                <a:latin typeface="Quattrocento Sans"/>
                <a:ea typeface="Quattrocento Sans"/>
                <a:cs typeface="Quattrocento Sans"/>
                <a:sym typeface="Quattrocento Sans"/>
              </a:defRPr>
            </a:lvl3pPr>
            <a:lvl4pPr indent="-355600" lvl="3" marL="1828800" marR="0" rtl="0" algn="l">
              <a:lnSpc>
                <a:spcPct val="90000"/>
              </a:lnSpc>
              <a:spcBef>
                <a:spcPts val="500"/>
              </a:spcBef>
              <a:spcAft>
                <a:spcPts val="0"/>
              </a:spcAft>
              <a:buClr>
                <a:srgbClr val="E38526"/>
              </a:buClr>
              <a:buSzPts val="2000"/>
              <a:buFont typeface="Noto Sans Symbols"/>
              <a:buChar char="⮚"/>
              <a:defRPr b="0" i="0" sz="2000" u="none" cap="none" strike="noStrike">
                <a:solidFill>
                  <a:srgbClr val="101D34"/>
                </a:solidFill>
                <a:latin typeface="Quattrocento Sans"/>
                <a:ea typeface="Quattrocento Sans"/>
                <a:cs typeface="Quattrocento Sans"/>
                <a:sym typeface="Quattrocento Sans"/>
              </a:defRPr>
            </a:lvl4pPr>
            <a:lvl5pPr indent="-355600" lvl="4" marL="2286000" marR="0" rtl="0" algn="l">
              <a:lnSpc>
                <a:spcPct val="90000"/>
              </a:lnSpc>
              <a:spcBef>
                <a:spcPts val="500"/>
              </a:spcBef>
              <a:spcAft>
                <a:spcPts val="0"/>
              </a:spcAft>
              <a:buClr>
                <a:srgbClr val="E38526"/>
              </a:buClr>
              <a:buSzPts val="2000"/>
              <a:buFont typeface="Noto Sans Symbols"/>
              <a:buChar char="❖"/>
              <a:defRPr b="0" i="0" sz="2000" u="none" cap="none" strike="noStrike">
                <a:solidFill>
                  <a:srgbClr val="101D34"/>
                </a:solidFill>
                <a:latin typeface="Quattrocento Sans"/>
                <a:ea typeface="Quattrocento Sans"/>
                <a:cs typeface="Quattrocento Sans"/>
                <a:sym typeface="Quattrocento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9pPr>
          </a:lstStyle>
          <a:p/>
        </p:txBody>
      </p:sp>
      <p:sp>
        <p:nvSpPr>
          <p:cNvPr id="88" name="Google Shape;8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A8FA0"/>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89" name="Google Shape;8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A8FA0"/>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90" name="Google Shape;9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A8FA0"/>
                </a:solidFill>
                <a:latin typeface="Quattrocento Sans"/>
                <a:ea typeface="Quattrocento Sans"/>
                <a:cs typeface="Quattrocento Sans"/>
                <a:sym typeface="Quattrocento Sans"/>
              </a:defRPr>
            </a:lvl1pPr>
            <a:lvl2pPr indent="0" lvl="1" marL="0" marR="0" rtl="0" algn="r">
              <a:spcBef>
                <a:spcPts val="0"/>
              </a:spcBef>
              <a:buNone/>
              <a:defRPr sz="1200">
                <a:solidFill>
                  <a:srgbClr val="8A8FA0"/>
                </a:solidFill>
                <a:latin typeface="Quattrocento Sans"/>
                <a:ea typeface="Quattrocento Sans"/>
                <a:cs typeface="Quattrocento Sans"/>
                <a:sym typeface="Quattrocento Sans"/>
              </a:defRPr>
            </a:lvl2pPr>
            <a:lvl3pPr indent="0" lvl="2" marL="0" marR="0" rtl="0" algn="r">
              <a:spcBef>
                <a:spcPts val="0"/>
              </a:spcBef>
              <a:buNone/>
              <a:defRPr sz="1200">
                <a:solidFill>
                  <a:srgbClr val="8A8FA0"/>
                </a:solidFill>
                <a:latin typeface="Quattrocento Sans"/>
                <a:ea typeface="Quattrocento Sans"/>
                <a:cs typeface="Quattrocento Sans"/>
                <a:sym typeface="Quattrocento Sans"/>
              </a:defRPr>
            </a:lvl3pPr>
            <a:lvl4pPr indent="0" lvl="3" marL="0" marR="0" rtl="0" algn="r">
              <a:spcBef>
                <a:spcPts val="0"/>
              </a:spcBef>
              <a:buNone/>
              <a:defRPr sz="1200">
                <a:solidFill>
                  <a:srgbClr val="8A8FA0"/>
                </a:solidFill>
                <a:latin typeface="Quattrocento Sans"/>
                <a:ea typeface="Quattrocento Sans"/>
                <a:cs typeface="Quattrocento Sans"/>
                <a:sym typeface="Quattrocento Sans"/>
              </a:defRPr>
            </a:lvl4pPr>
            <a:lvl5pPr indent="0" lvl="4" marL="0" marR="0" rtl="0" algn="r">
              <a:spcBef>
                <a:spcPts val="0"/>
              </a:spcBef>
              <a:buNone/>
              <a:defRPr sz="1200">
                <a:solidFill>
                  <a:srgbClr val="8A8FA0"/>
                </a:solidFill>
                <a:latin typeface="Quattrocento Sans"/>
                <a:ea typeface="Quattrocento Sans"/>
                <a:cs typeface="Quattrocento Sans"/>
                <a:sym typeface="Quattrocento Sans"/>
              </a:defRPr>
            </a:lvl5pPr>
            <a:lvl6pPr indent="0" lvl="5" marL="0" marR="0" rtl="0" algn="r">
              <a:spcBef>
                <a:spcPts val="0"/>
              </a:spcBef>
              <a:buNone/>
              <a:defRPr sz="1200">
                <a:solidFill>
                  <a:srgbClr val="8A8FA0"/>
                </a:solidFill>
                <a:latin typeface="Quattrocento Sans"/>
                <a:ea typeface="Quattrocento Sans"/>
                <a:cs typeface="Quattrocento Sans"/>
                <a:sym typeface="Quattrocento Sans"/>
              </a:defRPr>
            </a:lvl6pPr>
            <a:lvl7pPr indent="0" lvl="6" marL="0" marR="0" rtl="0" algn="r">
              <a:spcBef>
                <a:spcPts val="0"/>
              </a:spcBef>
              <a:buNone/>
              <a:defRPr sz="1200">
                <a:solidFill>
                  <a:srgbClr val="8A8FA0"/>
                </a:solidFill>
                <a:latin typeface="Quattrocento Sans"/>
                <a:ea typeface="Quattrocento Sans"/>
                <a:cs typeface="Quattrocento Sans"/>
                <a:sym typeface="Quattrocento Sans"/>
              </a:defRPr>
            </a:lvl7pPr>
            <a:lvl8pPr indent="0" lvl="7" marL="0" marR="0" rtl="0" algn="r">
              <a:spcBef>
                <a:spcPts val="0"/>
              </a:spcBef>
              <a:buNone/>
              <a:defRPr sz="1200">
                <a:solidFill>
                  <a:srgbClr val="8A8FA0"/>
                </a:solidFill>
                <a:latin typeface="Quattrocento Sans"/>
                <a:ea typeface="Quattrocento Sans"/>
                <a:cs typeface="Quattrocento Sans"/>
                <a:sym typeface="Quattrocento Sans"/>
              </a:defRPr>
            </a:lvl8pPr>
            <a:lvl9pPr indent="0" lvl="8" marL="0" marR="0" rtl="0" algn="r">
              <a:spcBef>
                <a:spcPts val="0"/>
              </a:spcBef>
              <a:buNone/>
              <a:defRPr sz="1200">
                <a:solidFill>
                  <a:srgbClr val="8A8FA0"/>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hyperlink" Target="https://www.doe.mass.edu/mtel/alt-assess/communication.html" TargetMode="Externa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www.doe.mass.edu/mtel/alt-assess/smk-attestation.html" TargetMode="External"/><Relationship Id="rId4" Type="http://schemas.openxmlformats.org/officeDocument/2006/relationships/hyperlink" Target="https://www.doe.mass.edu/mtel/alt-assess/mtel-flex.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hyperlink" Target="https://gateway.edu.state.ma.us/elar/licensurehelp/LicenseRequirementsCriteriaPageControl.se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https://www.doe.mass.edu/licensure/resource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0" Type="http://schemas.openxmlformats.org/officeDocument/2006/relationships/image" Target="../media/image19.png"/><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3.png"/><Relationship Id="rId9"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s://www.doe.mass.edu/mtel/testrequire.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
          <p:cNvSpPr txBox="1"/>
          <p:nvPr>
            <p:ph type="ctrTitle"/>
          </p:nvPr>
        </p:nvSpPr>
        <p:spPr>
          <a:xfrm>
            <a:off x="5406654" y="1958196"/>
            <a:ext cx="6678954" cy="165627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Quattrocento Sans"/>
              <a:buNone/>
            </a:pPr>
            <a:r>
              <a:rPr lang="en-US"/>
              <a:t>DESE Licensure Information Presentation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0"/>
          <p:cNvSpPr txBox="1"/>
          <p:nvPr>
            <p:ph type="title"/>
          </p:nvPr>
        </p:nvSpPr>
        <p:spPr>
          <a:xfrm>
            <a:off x="567743" y="288925"/>
            <a:ext cx="11370972" cy="6799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Quattrocento Sans"/>
              <a:buNone/>
            </a:pPr>
            <a:r>
              <a:rPr lang="en-US"/>
              <a:t>Alternative Assessments:  Communication and Literacy Skills</a:t>
            </a:r>
            <a:endParaRPr/>
          </a:p>
        </p:txBody>
      </p:sp>
      <p:sp>
        <p:nvSpPr>
          <p:cNvPr id="237" name="Google Shape;237;p10"/>
          <p:cNvSpPr txBox="1"/>
          <p:nvPr>
            <p:ph idx="1" type="body"/>
          </p:nvPr>
        </p:nvSpPr>
        <p:spPr>
          <a:xfrm>
            <a:off x="567743" y="1230403"/>
            <a:ext cx="11370972" cy="5049746"/>
          </a:xfrm>
          <a:prstGeom prst="rect">
            <a:avLst/>
          </a:prstGeom>
          <a:noFill/>
          <a:ln>
            <a:noFill/>
          </a:ln>
        </p:spPr>
        <p:txBody>
          <a:bodyPr anchorCtr="0" anchor="t" bIns="45700" lIns="91425" spcFirstLastPara="1" rIns="91425" wrap="square" tIns="45700">
            <a:noAutofit/>
          </a:bodyPr>
          <a:lstStyle/>
          <a:p>
            <a:pPr indent="0" lvl="1" marL="457200" rtl="0" algn="l">
              <a:lnSpc>
                <a:spcPct val="100000"/>
              </a:lnSpc>
              <a:spcBef>
                <a:spcPts val="0"/>
              </a:spcBef>
              <a:spcAft>
                <a:spcPts val="0"/>
              </a:spcAft>
              <a:buSzPts val="2800"/>
              <a:buNone/>
            </a:pPr>
            <a:r>
              <a:rPr lang="en-US" u="sng">
                <a:solidFill>
                  <a:schemeClr val="hlink"/>
                </a:solidFill>
                <a:hlinkClick r:id="rId3"/>
              </a:rPr>
              <a:t>https://www.doe.mass.edu/mtel/alt-assess/communication.html</a:t>
            </a:r>
            <a:endParaRPr/>
          </a:p>
          <a:p>
            <a:pPr indent="-228600" lvl="0" marL="228600" rtl="0" algn="l">
              <a:lnSpc>
                <a:spcPct val="100000"/>
              </a:lnSpc>
              <a:spcBef>
                <a:spcPts val="1000"/>
              </a:spcBef>
              <a:spcAft>
                <a:spcPts val="0"/>
              </a:spcAft>
              <a:buClr>
                <a:srgbClr val="E38526"/>
              </a:buClr>
              <a:buSzPts val="1600"/>
              <a:buFont typeface="Arial"/>
              <a:buChar char="•"/>
            </a:pPr>
            <a:r>
              <a:rPr lang="en-US" sz="1600">
                <a:solidFill>
                  <a:srgbClr val="222222"/>
                </a:solidFill>
                <a:latin typeface="Arial"/>
                <a:ea typeface="Arial"/>
                <a:cs typeface="Arial"/>
                <a:sym typeface="Arial"/>
              </a:rPr>
              <a:t>DESE has approved </a:t>
            </a:r>
            <a:r>
              <a:rPr b="1" lang="en-US" sz="1600">
                <a:solidFill>
                  <a:srgbClr val="222222"/>
                </a:solidFill>
                <a:latin typeface="Arial"/>
                <a:ea typeface="Arial"/>
                <a:cs typeface="Arial"/>
                <a:sym typeface="Arial"/>
              </a:rPr>
              <a:t>five</a:t>
            </a:r>
            <a:r>
              <a:rPr lang="en-US" sz="1600">
                <a:solidFill>
                  <a:srgbClr val="222222"/>
                </a:solidFill>
                <a:latin typeface="Arial"/>
                <a:ea typeface="Arial"/>
                <a:cs typeface="Arial"/>
                <a:sym typeface="Arial"/>
              </a:rPr>
              <a:t> alternative assessments for the </a:t>
            </a:r>
            <a:r>
              <a:rPr lang="en-US" sz="1600">
                <a:latin typeface="Quattrocento Sans"/>
                <a:ea typeface="Quattrocento Sans"/>
                <a:cs typeface="Quattrocento Sans"/>
                <a:sym typeface="Quattrocento Sans"/>
              </a:rPr>
              <a:t>Communication and Literacy Skills (CLST) MTEL</a:t>
            </a:r>
            <a:endParaRPr sz="1600">
              <a:solidFill>
                <a:srgbClr val="222222"/>
              </a:solidFill>
              <a:latin typeface="Arial"/>
              <a:ea typeface="Arial"/>
              <a:cs typeface="Arial"/>
              <a:sym typeface="Arial"/>
            </a:endParaRPr>
          </a:p>
          <a:p>
            <a:pPr indent="-228600" lvl="0" marL="228600" rtl="0" algn="l">
              <a:lnSpc>
                <a:spcPct val="100000"/>
              </a:lnSpc>
              <a:spcBef>
                <a:spcPts val="1000"/>
              </a:spcBef>
              <a:spcAft>
                <a:spcPts val="0"/>
              </a:spcAft>
              <a:buClr>
                <a:srgbClr val="E38526"/>
              </a:buClr>
              <a:buSzPts val="1600"/>
              <a:buFont typeface="Arial"/>
              <a:buChar char="•"/>
            </a:pPr>
            <a:r>
              <a:rPr b="0" i="0" lang="en-US" sz="1600">
                <a:solidFill>
                  <a:srgbClr val="222222"/>
                </a:solidFill>
                <a:latin typeface="Arial"/>
                <a:ea typeface="Arial"/>
                <a:cs typeface="Arial"/>
                <a:sym typeface="Arial"/>
              </a:rPr>
              <a:t>The assessment may have been taken, or be taken, any time between when the pilot was approved by the Board of Elementary and Secondary Education on </a:t>
            </a:r>
            <a:r>
              <a:rPr b="1" i="0" lang="en-US" sz="1600">
                <a:solidFill>
                  <a:srgbClr val="222222"/>
                </a:solidFill>
                <a:latin typeface="Arial"/>
                <a:ea typeface="Arial"/>
                <a:cs typeface="Arial"/>
                <a:sym typeface="Arial"/>
              </a:rPr>
              <a:t>October 20, 2020</a:t>
            </a:r>
            <a:r>
              <a:rPr b="1" lang="en-US" sz="1600">
                <a:solidFill>
                  <a:srgbClr val="222222"/>
                </a:solidFill>
                <a:latin typeface="Arial"/>
                <a:ea typeface="Arial"/>
                <a:cs typeface="Arial"/>
                <a:sym typeface="Arial"/>
              </a:rPr>
              <a:t>,</a:t>
            </a:r>
            <a:r>
              <a:rPr b="1" i="0" lang="en-US" sz="1600">
                <a:solidFill>
                  <a:srgbClr val="222222"/>
                </a:solidFill>
                <a:latin typeface="Arial"/>
                <a:ea typeface="Arial"/>
                <a:cs typeface="Arial"/>
                <a:sym typeface="Arial"/>
              </a:rPr>
              <a:t> through the end of the pilot on June 30, 2024</a:t>
            </a:r>
            <a:r>
              <a:rPr lang="en-US" sz="1600">
                <a:solidFill>
                  <a:srgbClr val="222222"/>
                </a:solidFill>
                <a:latin typeface="Arial"/>
                <a:ea typeface="Arial"/>
                <a:cs typeface="Arial"/>
                <a:sym typeface="Arial"/>
              </a:rPr>
              <a:t> </a:t>
            </a:r>
            <a:endParaRPr sz="1600">
              <a:solidFill>
                <a:srgbClr val="222222"/>
              </a:solidFill>
              <a:latin typeface="Arial"/>
              <a:ea typeface="Arial"/>
              <a:cs typeface="Arial"/>
              <a:sym typeface="Arial"/>
            </a:endParaRPr>
          </a:p>
          <a:p>
            <a:pPr indent="-228600" lvl="0" marL="228600" rtl="0" algn="l">
              <a:lnSpc>
                <a:spcPct val="100000"/>
              </a:lnSpc>
              <a:spcBef>
                <a:spcPts val="1000"/>
              </a:spcBef>
              <a:spcAft>
                <a:spcPts val="0"/>
              </a:spcAft>
              <a:buSzPts val="1600"/>
              <a:buChar char="•"/>
            </a:pPr>
            <a:r>
              <a:rPr lang="en-US" sz="1600">
                <a:solidFill>
                  <a:srgbClr val="222222"/>
                </a:solidFill>
                <a:latin typeface="Arial"/>
                <a:ea typeface="Arial"/>
                <a:cs typeface="Arial"/>
                <a:sym typeface="Arial"/>
              </a:rPr>
              <a:t>Candidates may </a:t>
            </a:r>
            <a:r>
              <a:rPr b="1" lang="en-US" sz="1600">
                <a:solidFill>
                  <a:srgbClr val="222222"/>
                </a:solidFill>
                <a:latin typeface="Arial"/>
                <a:ea typeface="Arial"/>
                <a:cs typeface="Arial"/>
                <a:sym typeface="Arial"/>
              </a:rPr>
              <a:t>combine reading and writing subtests</a:t>
            </a:r>
            <a:r>
              <a:rPr lang="en-US" sz="1600">
                <a:solidFill>
                  <a:srgbClr val="222222"/>
                </a:solidFill>
                <a:latin typeface="Arial"/>
                <a:ea typeface="Arial"/>
                <a:cs typeface="Arial"/>
                <a:sym typeface="Arial"/>
              </a:rPr>
              <a:t> from different assessments to meet the overall requirement </a:t>
            </a:r>
            <a:endParaRPr sz="1600">
              <a:solidFill>
                <a:srgbClr val="222222"/>
              </a:solidFill>
              <a:latin typeface="Arial"/>
              <a:ea typeface="Arial"/>
              <a:cs typeface="Arial"/>
              <a:sym typeface="Arial"/>
            </a:endParaRPr>
          </a:p>
          <a:p>
            <a:pPr indent="-228600" lvl="0" marL="228600" rtl="0" algn="l">
              <a:lnSpc>
                <a:spcPct val="100000"/>
              </a:lnSpc>
              <a:spcBef>
                <a:spcPts val="1000"/>
              </a:spcBef>
              <a:spcAft>
                <a:spcPts val="0"/>
              </a:spcAft>
              <a:buSzPts val="1600"/>
              <a:buChar char="•"/>
            </a:pPr>
            <a:r>
              <a:rPr lang="en-US" sz="1600">
                <a:solidFill>
                  <a:srgbClr val="222222"/>
                </a:solidFill>
                <a:latin typeface="Arial"/>
                <a:ea typeface="Arial"/>
                <a:cs typeface="Arial"/>
                <a:sym typeface="Arial"/>
              </a:rPr>
              <a:t>Please see our website for information about registration</a:t>
            </a:r>
            <a:endParaRPr i="0" sz="1600">
              <a:solidFill>
                <a:srgbClr val="222222"/>
              </a:solidFill>
              <a:latin typeface="Arial"/>
              <a:ea typeface="Arial"/>
              <a:cs typeface="Arial"/>
              <a:sym typeface="Arial"/>
            </a:endParaRPr>
          </a:p>
          <a:p>
            <a:pPr indent="-25400" lvl="0" marL="228600" rtl="0" algn="l">
              <a:lnSpc>
                <a:spcPct val="100000"/>
              </a:lnSpc>
              <a:spcBef>
                <a:spcPts val="1000"/>
              </a:spcBef>
              <a:spcAft>
                <a:spcPts val="0"/>
              </a:spcAft>
              <a:buClr>
                <a:srgbClr val="E38526"/>
              </a:buClr>
              <a:buSzPts val="3200"/>
              <a:buFont typeface="Arial"/>
              <a:buNone/>
            </a:pPr>
            <a:r>
              <a:t/>
            </a:r>
            <a:endParaRPr/>
          </a:p>
        </p:txBody>
      </p:sp>
      <p:sp>
        <p:nvSpPr>
          <p:cNvPr id="238" name="Google Shape;23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39" name="Google Shape;239;p10"/>
          <p:cNvPicPr preferRelativeResize="0"/>
          <p:nvPr/>
        </p:nvPicPr>
        <p:blipFill rotWithShape="1">
          <a:blip r:embed="rId4">
            <a:alphaModFix/>
          </a:blip>
          <a:srcRect b="0" l="0" r="0" t="0"/>
          <a:stretch/>
        </p:blipFill>
        <p:spPr>
          <a:xfrm>
            <a:off x="2992300" y="3798671"/>
            <a:ext cx="6196496" cy="22977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1"/>
          <p:cNvSpPr txBox="1"/>
          <p:nvPr>
            <p:ph type="title"/>
          </p:nvPr>
        </p:nvSpPr>
        <p:spPr>
          <a:xfrm>
            <a:off x="567743" y="288925"/>
            <a:ext cx="11370972" cy="6799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Quattrocento Sans"/>
              <a:buNone/>
            </a:pPr>
            <a:r>
              <a:rPr lang="en-US"/>
              <a:t>Alternative Assessments: Subject Matter</a:t>
            </a:r>
            <a:endParaRPr/>
          </a:p>
        </p:txBody>
      </p:sp>
      <p:sp>
        <p:nvSpPr>
          <p:cNvPr id="246" name="Google Shape;24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247" name="Google Shape;247;p11"/>
          <p:cNvGraphicFramePr/>
          <p:nvPr/>
        </p:nvGraphicFramePr>
        <p:xfrm>
          <a:off x="567744" y="1175657"/>
          <a:ext cx="3000000" cy="3000000"/>
        </p:xfrm>
        <a:graphic>
          <a:graphicData uri="http://schemas.openxmlformats.org/drawingml/2006/table">
            <a:tbl>
              <a:tblPr bandRow="1" firstRow="1">
                <a:noFill/>
                <a:tableStyleId>{459AEA47-915E-4CFA-A3F6-38F254ED5934}</a:tableStyleId>
              </a:tblPr>
              <a:tblGrid>
                <a:gridCol w="3599650"/>
                <a:gridCol w="7555425"/>
              </a:tblGrid>
              <a:tr h="2851125">
                <a:tc>
                  <a:txBody>
                    <a:bodyPr/>
                    <a:lstStyle/>
                    <a:p>
                      <a:pPr indent="0" lvl="0" marL="0" marR="0" rtl="0" algn="l">
                        <a:spcBef>
                          <a:spcPts val="0"/>
                        </a:spcBef>
                        <a:spcAft>
                          <a:spcPts val="0"/>
                        </a:spcAft>
                        <a:buNone/>
                      </a:pPr>
                      <a:r>
                        <a:rPr b="1" lang="en-US" sz="1800" u="none" cap="none" strike="noStrike"/>
                        <a:t>The Educator Preparation Subject Matter Knowledge Attestation</a:t>
                      </a:r>
                      <a:endParaRPr/>
                    </a:p>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b="0" lang="en-US" sz="1800"/>
                        <a:t>The Educator Preparation Subject Matter Knowledge Attestation is only available for a subset of tests at specific educator preparation programs. These assessments have specific eligibility requirements: At a minimum, candidates must be enrolled in one of the identified approved Initial licensure programs and must be in good standing with the program. </a:t>
                      </a:r>
                      <a:endParaRPr/>
                    </a:p>
                    <a:p>
                      <a:pPr indent="0" lvl="0" marL="0" marR="0" rtl="0" algn="l">
                        <a:spcBef>
                          <a:spcPts val="0"/>
                        </a:spcBef>
                        <a:spcAft>
                          <a:spcPts val="0"/>
                        </a:spcAft>
                        <a:buClr>
                          <a:schemeClr val="dk1"/>
                        </a:buClr>
                        <a:buSzPts val="1800"/>
                        <a:buFont typeface="Quattrocento Sans"/>
                        <a:buNone/>
                      </a:pPr>
                      <a:r>
                        <a:t/>
                      </a:r>
                      <a:endParaRPr b="0" sz="1800"/>
                    </a:p>
                    <a:p>
                      <a:pPr indent="0" lvl="0" marL="0" marR="0" rtl="0" algn="l">
                        <a:spcBef>
                          <a:spcPts val="0"/>
                        </a:spcBef>
                        <a:spcAft>
                          <a:spcPts val="0"/>
                        </a:spcAft>
                        <a:buNone/>
                      </a:pPr>
                      <a:r>
                        <a:rPr b="0" lang="en-US" sz="1800"/>
                        <a:t>Current offerings are limited to the organizations and programs listed on our website: </a:t>
                      </a:r>
                      <a:r>
                        <a:rPr b="0" lang="en-US" sz="1800" u="sng">
                          <a:solidFill>
                            <a:schemeClr val="hlink"/>
                          </a:solidFill>
                          <a:hlinkClick r:id="rId3"/>
                        </a:rPr>
                        <a:t>https://www.doe.mass.edu/mtel/alt-assess/smk-attestation.html</a:t>
                      </a:r>
                      <a:endParaRPr b="0" sz="1800"/>
                    </a:p>
                    <a:p>
                      <a:pPr indent="0" lvl="0" marL="0" marR="0" rtl="0" algn="l">
                        <a:spcBef>
                          <a:spcPts val="0"/>
                        </a:spcBef>
                        <a:spcAft>
                          <a:spcPts val="0"/>
                        </a:spcAft>
                        <a:buNone/>
                      </a:pPr>
                      <a:r>
                        <a:t/>
                      </a:r>
                      <a:endParaRPr b="0"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2694700">
                <a:tc>
                  <a:txBody>
                    <a:bodyPr/>
                    <a:lstStyle/>
                    <a:p>
                      <a:pPr indent="0" lvl="0" marL="0" marR="0" rtl="0" algn="l">
                        <a:spcBef>
                          <a:spcPts val="0"/>
                        </a:spcBef>
                        <a:spcAft>
                          <a:spcPts val="0"/>
                        </a:spcAft>
                        <a:buNone/>
                      </a:pPr>
                      <a:r>
                        <a:rPr b="1" lang="en-US" sz="1800"/>
                        <a:t>The MTEL-Flex </a:t>
                      </a:r>
                      <a:endParaRPr/>
                    </a:p>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rPr lang="en-US" sz="1800"/>
                        <a:t>MTEL-Flex provides an assessment option for MTEL candidates whose score on select MTEL test fields is very close to the passing score (within one standard error of measurement of passing) on the most recently operating version of the MTEL since October 20, 2020. Candidates who meet the eligibility requirements can submit an MTEL-Flex assessment rather than retaking the full MTEL test. Candidates who pass MTEL-Flex will meet the subject matter test requirement for their license. For more details about the structure of the MTEL-Flex and eligibility, please see </a:t>
                      </a:r>
                      <a:r>
                        <a:rPr lang="en-US" sz="1800" u="sng">
                          <a:solidFill>
                            <a:schemeClr val="hlink"/>
                          </a:solidFill>
                          <a:hlinkClick r:id="rId4"/>
                        </a:rPr>
                        <a:t>https://www.doe.mass.edu/mtel/alt-assess/mtel-flex.html</a:t>
                      </a:r>
                      <a:endParaRPr sz="1800"/>
                    </a:p>
                    <a:p>
                      <a:pPr indent="0" lvl="0" marL="0" marR="0" rtl="0" algn="l">
                        <a:spcBef>
                          <a:spcPts val="0"/>
                        </a:spcBef>
                        <a:spcAft>
                          <a:spcPts val="0"/>
                        </a:spcAft>
                        <a:buNone/>
                      </a:pPr>
                      <a:r>
                        <a:t/>
                      </a:r>
                      <a:endParaRPr sz="14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2"/>
          <p:cNvSpPr txBox="1"/>
          <p:nvPr>
            <p:ph type="title"/>
          </p:nvPr>
        </p:nvSpPr>
        <p:spPr>
          <a:xfrm>
            <a:off x="567743" y="288925"/>
            <a:ext cx="11370972" cy="6799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Quattrocento Sans"/>
              <a:buNone/>
            </a:pPr>
            <a:r>
              <a:rPr lang="en-US"/>
              <a:t>Educator Preparation Subject Matter Knowledge Attestation</a:t>
            </a:r>
            <a:endParaRPr/>
          </a:p>
        </p:txBody>
      </p:sp>
      <p:sp>
        <p:nvSpPr>
          <p:cNvPr id="254" name="Google Shape;254;p12"/>
          <p:cNvSpPr txBox="1"/>
          <p:nvPr>
            <p:ph idx="1" type="body"/>
          </p:nvPr>
        </p:nvSpPr>
        <p:spPr>
          <a:xfrm>
            <a:off x="567743" y="1230403"/>
            <a:ext cx="11370972" cy="5049746"/>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E38526"/>
              </a:buClr>
              <a:buSzPts val="1400"/>
              <a:buFont typeface="Arial"/>
              <a:buChar char="•"/>
            </a:pPr>
            <a:r>
              <a:rPr b="1" i="1" lang="en-US" sz="1400">
                <a:solidFill>
                  <a:srgbClr val="222222"/>
                </a:solidFill>
                <a:latin typeface="Arial"/>
                <a:ea typeface="Arial"/>
                <a:cs typeface="Arial"/>
                <a:sym typeface="Arial"/>
              </a:rPr>
              <a:t>Candidate Eligibility:</a:t>
            </a:r>
            <a:r>
              <a:rPr b="0" i="0" lang="en-US" sz="1400">
                <a:solidFill>
                  <a:srgbClr val="222222"/>
                </a:solidFill>
                <a:latin typeface="Arial"/>
                <a:ea typeface="Arial"/>
                <a:cs typeface="Arial"/>
                <a:sym typeface="Arial"/>
              </a:rPr>
              <a:t> At a minimum, candidates must be enrolled in one of the below approved </a:t>
            </a:r>
            <a:r>
              <a:rPr lang="en-US" sz="1400">
                <a:solidFill>
                  <a:srgbClr val="222222"/>
                </a:solidFill>
                <a:latin typeface="Arial"/>
                <a:ea typeface="Arial"/>
                <a:cs typeface="Arial"/>
                <a:sym typeface="Arial"/>
              </a:rPr>
              <a:t>Initial </a:t>
            </a:r>
            <a:r>
              <a:rPr b="0" i="0" lang="en-US" sz="1400">
                <a:solidFill>
                  <a:srgbClr val="222222"/>
                </a:solidFill>
                <a:latin typeface="Arial"/>
                <a:ea typeface="Arial"/>
                <a:cs typeface="Arial"/>
                <a:sym typeface="Arial"/>
              </a:rPr>
              <a:t>licensure programs and must be in good standing with the program. Candidates should work with their Sponsoring Organizations to determine: 1) if they are offering an alternative for their licensure area and associated MTEL(s) and 2) the eligibility requirements for the alternative assessment. Current offerings are limited to the organizations and programs listed on our website.</a:t>
            </a:r>
            <a:r>
              <a:rPr lang="en-US" sz="1400">
                <a:solidFill>
                  <a:srgbClr val="222222"/>
                </a:solidFill>
                <a:latin typeface="Arial"/>
                <a:ea typeface="Arial"/>
                <a:cs typeface="Arial"/>
                <a:sym typeface="Arial"/>
              </a:rPr>
              <a:t> </a:t>
            </a:r>
            <a:endParaRPr b="0" i="0" sz="1400">
              <a:solidFill>
                <a:srgbClr val="222222"/>
              </a:solidFill>
              <a:latin typeface="Arial"/>
              <a:ea typeface="Arial"/>
              <a:cs typeface="Arial"/>
              <a:sym typeface="Arial"/>
            </a:endParaRPr>
          </a:p>
          <a:p>
            <a:pPr indent="-127000" lvl="0" marL="228600" rtl="0" algn="l">
              <a:lnSpc>
                <a:spcPct val="100000"/>
              </a:lnSpc>
              <a:spcBef>
                <a:spcPts val="1000"/>
              </a:spcBef>
              <a:spcAft>
                <a:spcPts val="0"/>
              </a:spcAft>
              <a:buClr>
                <a:srgbClr val="E38526"/>
              </a:buClr>
              <a:buSzPts val="1600"/>
              <a:buFont typeface="Arial"/>
              <a:buNone/>
            </a:pPr>
            <a:r>
              <a:t/>
            </a:r>
            <a:endParaRPr sz="1600">
              <a:solidFill>
                <a:srgbClr val="222222"/>
              </a:solidFill>
              <a:latin typeface="Arial"/>
              <a:ea typeface="Arial"/>
              <a:cs typeface="Arial"/>
              <a:sym typeface="Arial"/>
            </a:endParaRPr>
          </a:p>
          <a:p>
            <a:pPr indent="-127000" lvl="0" marL="228600" rtl="0" algn="l">
              <a:lnSpc>
                <a:spcPct val="100000"/>
              </a:lnSpc>
              <a:spcBef>
                <a:spcPts val="1000"/>
              </a:spcBef>
              <a:spcAft>
                <a:spcPts val="0"/>
              </a:spcAft>
              <a:buClr>
                <a:srgbClr val="E38526"/>
              </a:buClr>
              <a:buSzPts val="1600"/>
              <a:buFont typeface="Arial"/>
              <a:buNone/>
            </a:pPr>
            <a:r>
              <a:t/>
            </a:r>
            <a:endParaRPr sz="1600"/>
          </a:p>
        </p:txBody>
      </p:sp>
      <p:sp>
        <p:nvSpPr>
          <p:cNvPr id="255" name="Google Shape;255;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256" name="Google Shape;256;p12"/>
          <p:cNvGraphicFramePr/>
          <p:nvPr/>
        </p:nvGraphicFramePr>
        <p:xfrm>
          <a:off x="678809" y="2131037"/>
          <a:ext cx="3000000" cy="3000000"/>
        </p:xfrm>
        <a:graphic>
          <a:graphicData uri="http://schemas.openxmlformats.org/drawingml/2006/table">
            <a:tbl>
              <a:tblPr bandRow="1" firstRow="1">
                <a:noFill/>
                <a:tableStyleId>{A16E4CBD-A848-4968-9C2B-FD753977874F}</a:tableStyleId>
              </a:tblPr>
              <a:tblGrid>
                <a:gridCol w="2709325"/>
                <a:gridCol w="6158525"/>
                <a:gridCol w="2155975"/>
              </a:tblGrid>
              <a:tr h="414675">
                <a:tc gridSpan="2">
                  <a:txBody>
                    <a:bodyPr/>
                    <a:lstStyle/>
                    <a:p>
                      <a:pPr indent="0" lvl="0" marL="0" marR="0" rtl="0" algn="l">
                        <a:spcBef>
                          <a:spcPts val="0"/>
                        </a:spcBef>
                        <a:spcAft>
                          <a:spcPts val="0"/>
                        </a:spcAft>
                        <a:buNone/>
                      </a:pPr>
                      <a:r>
                        <a:rPr b="1" lang="en-US" sz="1000" u="none" cap="none" strike="noStrike"/>
                        <a:t>Approved Educator Preparation Program</a:t>
                      </a:r>
                      <a:endParaRPr/>
                    </a:p>
                  </a:txBody>
                  <a:tcPr marT="45725" marB="45725" marR="91450" marL="91450" anchor="b">
                    <a:solidFill>
                      <a:schemeClr val="lt2"/>
                    </a:solidFill>
                  </a:tcPr>
                </a:tc>
                <a:tc hMerge="1"/>
                <a:tc>
                  <a:txBody>
                    <a:bodyPr/>
                    <a:lstStyle/>
                    <a:p>
                      <a:pPr indent="0" lvl="0" marL="0" marR="0" rtl="0" algn="l">
                        <a:spcBef>
                          <a:spcPts val="0"/>
                        </a:spcBef>
                        <a:spcAft>
                          <a:spcPts val="0"/>
                        </a:spcAft>
                        <a:buNone/>
                      </a:pPr>
                      <a:r>
                        <a:rPr b="1" lang="en-US" sz="1000" u="none" cap="none" strike="noStrike">
                          <a:solidFill>
                            <a:schemeClr val="dk1"/>
                          </a:solidFill>
                          <a:latin typeface="Quattrocento Sans"/>
                          <a:ea typeface="Quattrocento Sans"/>
                          <a:cs typeface="Quattrocento Sans"/>
                          <a:sym typeface="Quattrocento Sans"/>
                        </a:rPr>
                        <a:t>Approved Alternative Assessment(s)</a:t>
                      </a:r>
                      <a:endParaRPr/>
                    </a:p>
                  </a:txBody>
                  <a:tcPr marT="45725" marB="45725" marR="91450" marL="91450">
                    <a:solidFill>
                      <a:schemeClr val="lt2"/>
                    </a:solidFill>
                  </a:tcPr>
                </a:tc>
              </a:tr>
              <a:tr h="370850">
                <a:tc rowSpan="3">
                  <a:txBody>
                    <a:bodyPr/>
                    <a:lstStyle/>
                    <a:p>
                      <a:pPr indent="0" lvl="0" marL="0" marR="0" rtl="0" algn="l">
                        <a:spcBef>
                          <a:spcPts val="0"/>
                        </a:spcBef>
                        <a:spcAft>
                          <a:spcPts val="0"/>
                        </a:spcAft>
                        <a:buNone/>
                      </a:pPr>
                      <a:r>
                        <a:rPr lang="en-US" sz="1000" u="none" cap="none" strike="noStrike"/>
                        <a:t>Bridgewater State University</a:t>
                      </a:r>
                      <a:endParaRPr/>
                    </a:p>
                  </a:txBody>
                  <a:tcPr marT="45725" marB="45725" marR="91450" marL="91450"/>
                </a:tc>
                <a:tc>
                  <a:txBody>
                    <a:bodyPr/>
                    <a:lstStyle/>
                    <a:p>
                      <a:pPr indent="0" lvl="0" marL="0" marR="0" rtl="0" algn="l">
                        <a:spcBef>
                          <a:spcPts val="0"/>
                        </a:spcBef>
                        <a:spcAft>
                          <a:spcPts val="0"/>
                        </a:spcAft>
                        <a:buNone/>
                      </a:pPr>
                      <a:r>
                        <a:rPr b="0" lang="en-US" sz="800">
                          <a:solidFill>
                            <a:schemeClr val="dk1"/>
                          </a:solidFill>
                        </a:rPr>
                        <a:t>Academic: Teacher, English as a Second Language, PreK–6, Initial, Post-Baccalaureate</a:t>
                      </a:r>
                      <a:endParaRPr/>
                    </a:p>
                    <a:p>
                      <a:pPr indent="0" lvl="0" marL="0" marR="0" rtl="0" algn="l">
                        <a:spcBef>
                          <a:spcPts val="0"/>
                        </a:spcBef>
                        <a:spcAft>
                          <a:spcPts val="0"/>
                        </a:spcAft>
                        <a:buNone/>
                      </a:pPr>
                      <a:r>
                        <a:rPr b="0" lang="en-US" sz="800">
                          <a:solidFill>
                            <a:schemeClr val="dk1"/>
                          </a:solidFill>
                        </a:rPr>
                        <a:t>Academic: Teacher, English as a Second Language, 5–12, Initial, Post-Baccalaureate</a:t>
                      </a:r>
                      <a:endParaRPr/>
                    </a:p>
                    <a:p>
                      <a:pPr indent="0" lvl="0" marL="0" marR="0" rtl="0" algn="l">
                        <a:spcBef>
                          <a:spcPts val="0"/>
                        </a:spcBef>
                        <a:spcAft>
                          <a:spcPts val="0"/>
                        </a:spcAft>
                        <a:buNone/>
                      </a:pPr>
                      <a:r>
                        <a:t/>
                      </a:r>
                      <a:endParaRPr sz="800"/>
                    </a:p>
                  </a:txBody>
                  <a:tcPr marT="45725" marB="45725" marR="91450" marL="91450"/>
                </a:tc>
                <a:tc>
                  <a:txBody>
                    <a:bodyPr/>
                    <a:lstStyle/>
                    <a:p>
                      <a:pPr indent="0" lvl="0" marL="0" marR="0" rtl="0" algn="l">
                        <a:lnSpc>
                          <a:spcPct val="100000"/>
                        </a:lnSpc>
                        <a:spcBef>
                          <a:spcPts val="0"/>
                        </a:spcBef>
                        <a:spcAft>
                          <a:spcPts val="0"/>
                        </a:spcAft>
                        <a:buClr>
                          <a:schemeClr val="dk1"/>
                        </a:buClr>
                        <a:buSzPts val="1000"/>
                        <a:buFont typeface="Quattrocento Sans"/>
                        <a:buNone/>
                      </a:pPr>
                      <a:r>
                        <a:rPr b="0" lang="en-US" sz="1000">
                          <a:solidFill>
                            <a:schemeClr val="dk1"/>
                          </a:solidFill>
                        </a:rPr>
                        <a:t>English as a Second Language</a:t>
                      </a:r>
                      <a:endParaRPr/>
                    </a:p>
                    <a:p>
                      <a:pPr indent="0" lvl="0" marL="0" marR="0" rtl="0" algn="l">
                        <a:spcBef>
                          <a:spcPts val="0"/>
                        </a:spcBef>
                        <a:spcAft>
                          <a:spcPts val="0"/>
                        </a:spcAft>
                        <a:buNone/>
                      </a:pPr>
                      <a:r>
                        <a:t/>
                      </a:r>
                      <a:endParaRPr sz="1000"/>
                    </a:p>
                  </a:txBody>
                  <a:tcPr marT="45725" marB="45725" marR="91450" marL="91450"/>
                </a:tc>
              </a:tr>
              <a:tr h="370850">
                <a:tc vMerge="1"/>
                <a:tc>
                  <a:txBody>
                    <a:bodyPr/>
                    <a:lstStyle/>
                    <a:p>
                      <a:pPr indent="0" lvl="0" marL="0" marR="0" rtl="0" algn="l">
                        <a:spcBef>
                          <a:spcPts val="0"/>
                        </a:spcBef>
                        <a:spcAft>
                          <a:spcPts val="0"/>
                        </a:spcAft>
                        <a:buNone/>
                      </a:pPr>
                      <a:r>
                        <a:rPr b="0" lang="en-US" sz="800">
                          <a:solidFill>
                            <a:schemeClr val="dk1"/>
                          </a:solidFill>
                        </a:rPr>
                        <a:t>Academic: Teacher, Early Childhood, PreK–2, Initial, Baccalaureate</a:t>
                      </a:r>
                      <a:endParaRPr/>
                    </a:p>
                    <a:p>
                      <a:pPr indent="0" lvl="0" marL="0" marR="0" rtl="0" algn="l">
                        <a:spcBef>
                          <a:spcPts val="0"/>
                        </a:spcBef>
                        <a:spcAft>
                          <a:spcPts val="0"/>
                        </a:spcAft>
                        <a:buNone/>
                      </a:pPr>
                      <a:r>
                        <a:rPr b="0" lang="en-US" sz="800">
                          <a:solidFill>
                            <a:schemeClr val="dk1"/>
                          </a:solidFill>
                        </a:rPr>
                        <a:t>Academic: Teacher, Early Childhood, PreK–2, Initial, Post-Baccalaureate</a:t>
                      </a:r>
                      <a:endParaRPr/>
                    </a:p>
                    <a:p>
                      <a:pPr indent="0" lvl="0" marL="0" marR="0" rtl="0" algn="l">
                        <a:spcBef>
                          <a:spcPts val="0"/>
                        </a:spcBef>
                        <a:spcAft>
                          <a:spcPts val="0"/>
                        </a:spcAft>
                        <a:buNone/>
                      </a:pPr>
                      <a:r>
                        <a:rPr b="0" lang="en-US" sz="800">
                          <a:solidFill>
                            <a:schemeClr val="dk1"/>
                          </a:solidFill>
                        </a:rPr>
                        <a:t>Academic: Teacher, Elementary, 1–6, Initial, Baccalaureate</a:t>
                      </a:r>
                      <a:endParaRPr/>
                    </a:p>
                    <a:p>
                      <a:pPr indent="0" lvl="0" marL="0" marR="0" rtl="0" algn="l">
                        <a:spcBef>
                          <a:spcPts val="0"/>
                        </a:spcBef>
                        <a:spcAft>
                          <a:spcPts val="0"/>
                        </a:spcAft>
                        <a:buNone/>
                      </a:pPr>
                      <a:r>
                        <a:rPr b="0" lang="en-US" sz="800">
                          <a:solidFill>
                            <a:schemeClr val="dk1"/>
                          </a:solidFill>
                        </a:rPr>
                        <a:t>Academic: Teacher, Elementary, 1–6, Initial, Post-Baccalaureate</a:t>
                      </a:r>
                      <a:endParaRPr/>
                    </a:p>
                    <a:p>
                      <a:pPr indent="0" lvl="0" marL="0" marR="0" rtl="0" algn="l">
                        <a:spcBef>
                          <a:spcPts val="0"/>
                        </a:spcBef>
                        <a:spcAft>
                          <a:spcPts val="0"/>
                        </a:spcAft>
                        <a:buNone/>
                      </a:pPr>
                      <a:r>
                        <a:rPr b="0" lang="en-US" sz="800">
                          <a:solidFill>
                            <a:schemeClr val="dk1"/>
                          </a:solidFill>
                        </a:rPr>
                        <a:t>Academic: Teacher, Moderate Disabilities, 5–12, Initial, Baccalaureate</a:t>
                      </a:r>
                      <a:endParaRPr/>
                    </a:p>
                    <a:p>
                      <a:pPr indent="0" lvl="0" marL="0" marR="0" rtl="0" algn="l">
                        <a:spcBef>
                          <a:spcPts val="0"/>
                        </a:spcBef>
                        <a:spcAft>
                          <a:spcPts val="0"/>
                        </a:spcAft>
                        <a:buNone/>
                      </a:pPr>
                      <a:r>
                        <a:rPr b="0" lang="en-US" sz="800">
                          <a:solidFill>
                            <a:schemeClr val="dk1"/>
                          </a:solidFill>
                        </a:rPr>
                        <a:t>Academic: Teacher, Moderate Disabilities, 5–12, Initial, Post-Baccalaureate</a:t>
                      </a:r>
                      <a:endParaRPr/>
                    </a:p>
                    <a:p>
                      <a:pPr indent="0" lvl="0" marL="0" marR="0" rtl="0" algn="l">
                        <a:spcBef>
                          <a:spcPts val="0"/>
                        </a:spcBef>
                        <a:spcAft>
                          <a:spcPts val="0"/>
                        </a:spcAft>
                        <a:buNone/>
                      </a:pPr>
                      <a:r>
                        <a:rPr b="0" lang="en-US" sz="800">
                          <a:solidFill>
                            <a:schemeClr val="dk1"/>
                          </a:solidFill>
                        </a:rPr>
                        <a:t>Academic: Teacher, Moderate Disabilities, PreK–8, Initial, Baccalaureate</a:t>
                      </a:r>
                      <a:endParaRPr/>
                    </a:p>
                    <a:p>
                      <a:pPr indent="0" lvl="0" marL="0" marR="0" rtl="0" algn="l">
                        <a:spcBef>
                          <a:spcPts val="0"/>
                        </a:spcBef>
                        <a:spcAft>
                          <a:spcPts val="0"/>
                        </a:spcAft>
                        <a:buNone/>
                      </a:pPr>
                      <a:r>
                        <a:rPr b="0" lang="en-US" sz="800">
                          <a:solidFill>
                            <a:schemeClr val="dk1"/>
                          </a:solidFill>
                        </a:rPr>
                        <a:t>Academic: Teacher, Moderate Disabilities, PreK–8, Initial, Post-Baccalaureate</a:t>
                      </a:r>
                      <a:endParaRPr/>
                    </a:p>
                    <a:p>
                      <a:pPr indent="0" lvl="0" marL="0" marR="0" rtl="0" algn="l">
                        <a:spcBef>
                          <a:spcPts val="0"/>
                        </a:spcBef>
                        <a:spcAft>
                          <a:spcPts val="0"/>
                        </a:spcAft>
                        <a:buNone/>
                      </a:pPr>
                      <a:r>
                        <a:t/>
                      </a:r>
                      <a:endParaRPr sz="800"/>
                    </a:p>
                  </a:txBody>
                  <a:tcPr marT="45725" marB="45725" marR="91450" marL="91450"/>
                </a:tc>
                <a:tc>
                  <a:txBody>
                    <a:bodyPr/>
                    <a:lstStyle/>
                    <a:p>
                      <a:pPr indent="0" lvl="0" marL="0" marR="0" rtl="0" algn="l">
                        <a:lnSpc>
                          <a:spcPct val="100000"/>
                        </a:lnSpc>
                        <a:spcBef>
                          <a:spcPts val="0"/>
                        </a:spcBef>
                        <a:spcAft>
                          <a:spcPts val="0"/>
                        </a:spcAft>
                        <a:buClr>
                          <a:schemeClr val="dk1"/>
                        </a:buClr>
                        <a:buSzPts val="1000"/>
                        <a:buFont typeface="Quattrocento Sans"/>
                        <a:buNone/>
                      </a:pPr>
                      <a:r>
                        <a:rPr b="0" lang="en-US" sz="1000">
                          <a:solidFill>
                            <a:schemeClr val="dk1"/>
                          </a:solidFill>
                        </a:rPr>
                        <a:t>Foundations of Reading</a:t>
                      </a:r>
                      <a:endParaRPr/>
                    </a:p>
                    <a:p>
                      <a:pPr indent="0" lvl="0" marL="0" marR="0" rtl="0" algn="l">
                        <a:spcBef>
                          <a:spcPts val="0"/>
                        </a:spcBef>
                        <a:spcAft>
                          <a:spcPts val="0"/>
                        </a:spcAft>
                        <a:buNone/>
                      </a:pPr>
                      <a:r>
                        <a:t/>
                      </a:r>
                      <a:endParaRPr sz="1000"/>
                    </a:p>
                  </a:txBody>
                  <a:tcPr marT="45725" marB="45725" marR="91450" marL="91450"/>
                </a:tc>
              </a:tr>
              <a:tr h="370850">
                <a:tc vMerge="1"/>
                <a:tc>
                  <a:txBody>
                    <a:bodyPr/>
                    <a:lstStyle/>
                    <a:p>
                      <a:pPr indent="0" lvl="0" marL="0" marR="0" rtl="0" algn="l">
                        <a:lnSpc>
                          <a:spcPct val="100000"/>
                        </a:lnSpc>
                        <a:spcBef>
                          <a:spcPts val="0"/>
                        </a:spcBef>
                        <a:spcAft>
                          <a:spcPts val="0"/>
                        </a:spcAft>
                        <a:buClr>
                          <a:schemeClr val="dk1"/>
                        </a:buClr>
                        <a:buSzPts val="800"/>
                        <a:buFont typeface="Quattrocento Sans"/>
                        <a:buNone/>
                      </a:pPr>
                      <a:r>
                        <a:rPr b="0" lang="en-US" sz="800">
                          <a:solidFill>
                            <a:schemeClr val="dk1"/>
                          </a:solidFill>
                        </a:rPr>
                        <a:t>Academic: Teacher, Music: Vocal/Instrumental/General, All Levels, Initial, Baccalaureate</a:t>
                      </a:r>
                      <a:endParaRPr/>
                    </a:p>
                    <a:p>
                      <a:pPr indent="0" lvl="0" marL="0" marR="0" rtl="0" algn="l">
                        <a:spcBef>
                          <a:spcPts val="0"/>
                        </a:spcBef>
                        <a:spcAft>
                          <a:spcPts val="0"/>
                        </a:spcAft>
                        <a:buNone/>
                      </a:pPr>
                      <a:r>
                        <a:t/>
                      </a:r>
                      <a:endParaRPr sz="800"/>
                    </a:p>
                  </a:txBody>
                  <a:tcPr marT="45725" marB="45725" marR="91450" marL="91450"/>
                </a:tc>
                <a:tc>
                  <a:txBody>
                    <a:bodyPr/>
                    <a:lstStyle/>
                    <a:p>
                      <a:pPr indent="0" lvl="0" marL="0" marR="0" rtl="0" algn="l">
                        <a:lnSpc>
                          <a:spcPct val="100000"/>
                        </a:lnSpc>
                        <a:spcBef>
                          <a:spcPts val="0"/>
                        </a:spcBef>
                        <a:spcAft>
                          <a:spcPts val="0"/>
                        </a:spcAft>
                        <a:buClr>
                          <a:schemeClr val="dk1"/>
                        </a:buClr>
                        <a:buSzPts val="1000"/>
                        <a:buFont typeface="Quattrocento Sans"/>
                        <a:buNone/>
                      </a:pPr>
                      <a:r>
                        <a:rPr b="0" lang="en-US" sz="1000">
                          <a:solidFill>
                            <a:schemeClr val="dk1"/>
                          </a:solidFill>
                        </a:rPr>
                        <a:t>Music</a:t>
                      </a:r>
                      <a:endParaRPr/>
                    </a:p>
                    <a:p>
                      <a:pPr indent="0" lvl="0" marL="0" marR="0" rtl="0" algn="l">
                        <a:spcBef>
                          <a:spcPts val="0"/>
                        </a:spcBef>
                        <a:spcAft>
                          <a:spcPts val="0"/>
                        </a:spcAft>
                        <a:buNone/>
                      </a:pPr>
                      <a:r>
                        <a:t/>
                      </a:r>
                      <a:endParaRPr sz="1000"/>
                    </a:p>
                  </a:txBody>
                  <a:tcPr marT="45725" marB="45725" marR="91450" marL="91450"/>
                </a:tc>
              </a:tr>
              <a:tr h="370850">
                <a:tc rowSpan="2">
                  <a:txBody>
                    <a:bodyPr/>
                    <a:lstStyle/>
                    <a:p>
                      <a:pPr indent="0" lvl="0" marL="0" marR="0" rtl="0" algn="l">
                        <a:spcBef>
                          <a:spcPts val="0"/>
                        </a:spcBef>
                        <a:spcAft>
                          <a:spcPts val="0"/>
                        </a:spcAft>
                        <a:buNone/>
                      </a:pPr>
                      <a:r>
                        <a:rPr b="0" lang="en-US" sz="1000">
                          <a:solidFill>
                            <a:schemeClr val="dk1"/>
                          </a:solidFill>
                        </a:rPr>
                        <a:t>Merrimack College</a:t>
                      </a:r>
                      <a:endParaRPr sz="1000"/>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800"/>
                        <a:buFont typeface="Quattrocento Sans"/>
                        <a:buNone/>
                      </a:pPr>
                      <a:r>
                        <a:rPr b="0" lang="en-US" sz="800">
                          <a:solidFill>
                            <a:schemeClr val="dk1"/>
                          </a:solidFill>
                        </a:rPr>
                        <a:t>Academic: Teacher, English as a Second Language, PreK–6, Initial, Post-Baccalaureate</a:t>
                      </a:r>
                      <a:endParaRPr/>
                    </a:p>
                    <a:p>
                      <a:pPr indent="0" lvl="0" marL="0" marR="0" rtl="0" algn="l">
                        <a:spcBef>
                          <a:spcPts val="0"/>
                        </a:spcBef>
                        <a:spcAft>
                          <a:spcPts val="0"/>
                        </a:spcAft>
                        <a:buNone/>
                      </a:pPr>
                      <a:r>
                        <a:t/>
                      </a:r>
                      <a:endParaRPr sz="800"/>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000"/>
                        <a:buFont typeface="Quattrocento Sans"/>
                        <a:buNone/>
                      </a:pPr>
                      <a:r>
                        <a:rPr b="0" lang="en-US" sz="1000">
                          <a:solidFill>
                            <a:schemeClr val="dk1"/>
                          </a:solidFill>
                        </a:rPr>
                        <a:t>English as a Second Language</a:t>
                      </a:r>
                      <a:endParaRPr/>
                    </a:p>
                    <a:p>
                      <a:pPr indent="0" lvl="0" marL="0" marR="0" rtl="0" algn="l">
                        <a:spcBef>
                          <a:spcPts val="0"/>
                        </a:spcBef>
                        <a:spcAft>
                          <a:spcPts val="0"/>
                        </a:spcAft>
                        <a:buNone/>
                      </a:pPr>
                      <a:r>
                        <a:t/>
                      </a:r>
                      <a:endParaRPr sz="1000"/>
                    </a:p>
                  </a:txBody>
                  <a:tcPr marT="45725" marB="45725" marR="91450" marL="91450">
                    <a:solidFill>
                      <a:schemeClr val="lt2"/>
                    </a:solidFill>
                  </a:tcPr>
                </a:tc>
              </a:tr>
              <a:tr h="370850">
                <a:tc vMerge="1"/>
                <a:tc>
                  <a:txBody>
                    <a:bodyPr/>
                    <a:lstStyle/>
                    <a:p>
                      <a:pPr indent="0" lvl="0" marL="0" marR="0" rtl="0" algn="l">
                        <a:lnSpc>
                          <a:spcPct val="100000"/>
                        </a:lnSpc>
                        <a:spcBef>
                          <a:spcPts val="0"/>
                        </a:spcBef>
                        <a:spcAft>
                          <a:spcPts val="0"/>
                        </a:spcAft>
                        <a:buClr>
                          <a:schemeClr val="dk1"/>
                        </a:buClr>
                        <a:buSzPts val="800"/>
                        <a:buFont typeface="Quattrocento Sans"/>
                        <a:buNone/>
                      </a:pPr>
                      <a:r>
                        <a:rPr b="0" lang="en-US" sz="800">
                          <a:solidFill>
                            <a:schemeClr val="dk1"/>
                          </a:solidFill>
                        </a:rPr>
                        <a:t>Academic: Teacher, Elementary, 1–6, Initial, Post-Baccalaureate</a:t>
                      </a:r>
                      <a:endParaRPr/>
                    </a:p>
                    <a:p>
                      <a:pPr indent="0" lvl="0" marL="0" marR="0" rtl="0" algn="l">
                        <a:spcBef>
                          <a:spcPts val="0"/>
                        </a:spcBef>
                        <a:spcAft>
                          <a:spcPts val="0"/>
                        </a:spcAft>
                        <a:buNone/>
                      </a:pPr>
                      <a:r>
                        <a:t/>
                      </a:r>
                      <a:endParaRPr sz="800"/>
                    </a:p>
                  </a:txBody>
                  <a:tcPr marT="45725" marB="45725" marR="91450" marL="91450">
                    <a:solidFill>
                      <a:schemeClr val="lt2"/>
                    </a:solidFill>
                  </a:tcPr>
                </a:tc>
                <a:tc>
                  <a:txBody>
                    <a:bodyPr/>
                    <a:lstStyle/>
                    <a:p>
                      <a:pPr indent="0" lvl="0" marL="0" marR="0" rtl="0" algn="l">
                        <a:lnSpc>
                          <a:spcPct val="100000"/>
                        </a:lnSpc>
                        <a:spcBef>
                          <a:spcPts val="0"/>
                        </a:spcBef>
                        <a:spcAft>
                          <a:spcPts val="0"/>
                        </a:spcAft>
                        <a:buClr>
                          <a:schemeClr val="dk1"/>
                        </a:buClr>
                        <a:buSzPts val="1000"/>
                        <a:buFont typeface="Quattrocento Sans"/>
                        <a:buNone/>
                      </a:pPr>
                      <a:r>
                        <a:rPr b="0" lang="en-US" sz="1000">
                          <a:solidFill>
                            <a:schemeClr val="dk1"/>
                          </a:solidFill>
                        </a:rPr>
                        <a:t>Foundations of Reading</a:t>
                      </a:r>
                      <a:endParaRPr/>
                    </a:p>
                    <a:p>
                      <a:pPr indent="0" lvl="0" marL="0" marR="0" rtl="0" algn="l">
                        <a:spcBef>
                          <a:spcPts val="0"/>
                        </a:spcBef>
                        <a:spcAft>
                          <a:spcPts val="0"/>
                        </a:spcAft>
                        <a:buNone/>
                      </a:pPr>
                      <a:r>
                        <a:t/>
                      </a:r>
                      <a:endParaRPr sz="1000"/>
                    </a:p>
                  </a:txBody>
                  <a:tcPr marT="45725" marB="45725" marR="91450" marL="91450">
                    <a:solidFill>
                      <a:schemeClr val="lt2"/>
                    </a:solidFill>
                  </a:tcPr>
                </a:tc>
              </a:tr>
              <a:tr h="370850">
                <a:tc>
                  <a:txBody>
                    <a:bodyPr/>
                    <a:lstStyle/>
                    <a:p>
                      <a:pPr indent="0" lvl="0" marL="0" marR="0" rtl="0" algn="l">
                        <a:spcBef>
                          <a:spcPts val="0"/>
                        </a:spcBef>
                        <a:spcAft>
                          <a:spcPts val="0"/>
                        </a:spcAft>
                        <a:buNone/>
                      </a:pPr>
                      <a:r>
                        <a:rPr b="0" lang="en-US" sz="1000">
                          <a:solidFill>
                            <a:schemeClr val="dk1"/>
                          </a:solidFill>
                        </a:rPr>
                        <a:t>Westfield State University</a:t>
                      </a:r>
                      <a:endParaRPr sz="1000"/>
                    </a:p>
                  </a:txBody>
                  <a:tcPr marT="45725" marB="45725" marR="91450" marL="91450"/>
                </a:tc>
                <a:tc>
                  <a:txBody>
                    <a:bodyPr/>
                    <a:lstStyle/>
                    <a:p>
                      <a:pPr indent="0" lvl="0" marL="0" marR="0" rtl="0" algn="l">
                        <a:spcBef>
                          <a:spcPts val="0"/>
                        </a:spcBef>
                        <a:spcAft>
                          <a:spcPts val="0"/>
                        </a:spcAft>
                        <a:buNone/>
                      </a:pPr>
                      <a:r>
                        <a:rPr b="0" lang="en-US" sz="800">
                          <a:solidFill>
                            <a:schemeClr val="dk1"/>
                          </a:solidFill>
                        </a:rPr>
                        <a:t>Academic: Teacher, Early Childhood, PreK–2, Initial, Baccalaureate</a:t>
                      </a:r>
                      <a:endParaRPr/>
                    </a:p>
                    <a:p>
                      <a:pPr indent="0" lvl="0" marL="0" marR="0" rtl="0" algn="l">
                        <a:spcBef>
                          <a:spcPts val="0"/>
                        </a:spcBef>
                        <a:spcAft>
                          <a:spcPts val="0"/>
                        </a:spcAft>
                        <a:buNone/>
                      </a:pPr>
                      <a:r>
                        <a:rPr b="0" lang="en-US" sz="800">
                          <a:solidFill>
                            <a:schemeClr val="dk1"/>
                          </a:solidFill>
                        </a:rPr>
                        <a:t>Academic: Teacher, Early Childhood, PreK–2, Initial, Post-Baccalaureate</a:t>
                      </a:r>
                      <a:endParaRPr/>
                    </a:p>
                    <a:p>
                      <a:pPr indent="0" lvl="0" marL="0" marR="0" rtl="0" algn="l">
                        <a:spcBef>
                          <a:spcPts val="0"/>
                        </a:spcBef>
                        <a:spcAft>
                          <a:spcPts val="0"/>
                        </a:spcAft>
                        <a:buNone/>
                      </a:pPr>
                      <a:r>
                        <a:rPr b="0" lang="en-US" sz="800">
                          <a:solidFill>
                            <a:schemeClr val="dk1"/>
                          </a:solidFill>
                        </a:rPr>
                        <a:t>Academic: Teacher, Elementary, 1–6, Initial, Baccalaureate</a:t>
                      </a:r>
                      <a:endParaRPr/>
                    </a:p>
                    <a:p>
                      <a:pPr indent="0" lvl="0" marL="0" marR="0" rtl="0" algn="l">
                        <a:spcBef>
                          <a:spcPts val="0"/>
                        </a:spcBef>
                        <a:spcAft>
                          <a:spcPts val="0"/>
                        </a:spcAft>
                        <a:buNone/>
                      </a:pPr>
                      <a:r>
                        <a:rPr b="0" lang="en-US" sz="800">
                          <a:solidFill>
                            <a:schemeClr val="dk1"/>
                          </a:solidFill>
                        </a:rPr>
                        <a:t>Academic: Teacher, Elementary, 1–6, Initial, Post-Baccalaureate</a:t>
                      </a:r>
                      <a:endParaRPr/>
                    </a:p>
                    <a:p>
                      <a:pPr indent="0" lvl="0" marL="0" marR="0" rtl="0" algn="l">
                        <a:spcBef>
                          <a:spcPts val="0"/>
                        </a:spcBef>
                        <a:spcAft>
                          <a:spcPts val="0"/>
                        </a:spcAft>
                        <a:buNone/>
                      </a:pPr>
                      <a:r>
                        <a:rPr b="0" lang="en-US" sz="800">
                          <a:solidFill>
                            <a:schemeClr val="dk1"/>
                          </a:solidFill>
                        </a:rPr>
                        <a:t>Academic: Teacher, Moderate Disabilities, 5–12, Initial, Baccalaureate</a:t>
                      </a:r>
                      <a:endParaRPr/>
                    </a:p>
                    <a:p>
                      <a:pPr indent="0" lvl="0" marL="0" marR="0" rtl="0" algn="l">
                        <a:spcBef>
                          <a:spcPts val="0"/>
                        </a:spcBef>
                        <a:spcAft>
                          <a:spcPts val="0"/>
                        </a:spcAft>
                        <a:buNone/>
                      </a:pPr>
                      <a:r>
                        <a:rPr b="0" lang="en-US" sz="800">
                          <a:solidFill>
                            <a:schemeClr val="dk1"/>
                          </a:solidFill>
                        </a:rPr>
                        <a:t>Academic: Teacher, Moderate Disabilities, 5–12, Initial, Post-Baccalaureate</a:t>
                      </a:r>
                      <a:endParaRPr/>
                    </a:p>
                    <a:p>
                      <a:pPr indent="0" lvl="0" marL="0" marR="0" rtl="0" algn="l">
                        <a:spcBef>
                          <a:spcPts val="0"/>
                        </a:spcBef>
                        <a:spcAft>
                          <a:spcPts val="0"/>
                        </a:spcAft>
                        <a:buNone/>
                      </a:pPr>
                      <a:r>
                        <a:rPr b="0" lang="en-US" sz="800">
                          <a:solidFill>
                            <a:schemeClr val="dk1"/>
                          </a:solidFill>
                        </a:rPr>
                        <a:t>Academic: Teacher, Moderate Disabilities, PreK–8, Initial, Baccalaureate</a:t>
                      </a:r>
                      <a:endParaRPr/>
                    </a:p>
                    <a:p>
                      <a:pPr indent="0" lvl="0" marL="0" marR="0" rtl="0" algn="l">
                        <a:spcBef>
                          <a:spcPts val="0"/>
                        </a:spcBef>
                        <a:spcAft>
                          <a:spcPts val="0"/>
                        </a:spcAft>
                        <a:buNone/>
                      </a:pPr>
                      <a:r>
                        <a:rPr b="0" lang="en-US" sz="800">
                          <a:solidFill>
                            <a:schemeClr val="dk1"/>
                          </a:solidFill>
                        </a:rPr>
                        <a:t>Academic: Teacher, Moderate Disabilities, PreK–8, Initial, Post-Baccalaureate</a:t>
                      </a:r>
                      <a:endParaRPr/>
                    </a:p>
                    <a:p>
                      <a:pPr indent="0" lvl="0" marL="0" marR="0" rtl="0" algn="l">
                        <a:spcBef>
                          <a:spcPts val="0"/>
                        </a:spcBef>
                        <a:spcAft>
                          <a:spcPts val="0"/>
                        </a:spcAft>
                        <a:buNone/>
                      </a:pPr>
                      <a:r>
                        <a:t/>
                      </a:r>
                      <a:endParaRPr sz="800"/>
                    </a:p>
                  </a:txBody>
                  <a:tcPr marT="45725" marB="45725" marR="91450" marL="91450"/>
                </a:tc>
                <a:tc>
                  <a:txBody>
                    <a:bodyPr/>
                    <a:lstStyle/>
                    <a:p>
                      <a:pPr indent="0" lvl="0" marL="0" marR="0" rtl="0" algn="l">
                        <a:lnSpc>
                          <a:spcPct val="100000"/>
                        </a:lnSpc>
                        <a:spcBef>
                          <a:spcPts val="0"/>
                        </a:spcBef>
                        <a:spcAft>
                          <a:spcPts val="0"/>
                        </a:spcAft>
                        <a:buClr>
                          <a:schemeClr val="dk1"/>
                        </a:buClr>
                        <a:buSzPts val="1000"/>
                        <a:buFont typeface="Quattrocento Sans"/>
                        <a:buNone/>
                      </a:pPr>
                      <a:r>
                        <a:rPr b="0" lang="en-US" sz="1000">
                          <a:solidFill>
                            <a:schemeClr val="dk1"/>
                          </a:solidFill>
                        </a:rPr>
                        <a:t>Foundations of Reading</a:t>
                      </a:r>
                      <a:endParaRPr/>
                    </a:p>
                    <a:p>
                      <a:pPr indent="0" lvl="0" marL="0" marR="0" rtl="0" algn="l">
                        <a:spcBef>
                          <a:spcPts val="0"/>
                        </a:spcBef>
                        <a:spcAft>
                          <a:spcPts val="0"/>
                        </a:spcAft>
                        <a:buNone/>
                      </a:pPr>
                      <a:r>
                        <a:t/>
                      </a:r>
                      <a:endParaRPr sz="1000"/>
                    </a:p>
                  </a:txBody>
                  <a:tcPr marT="45725" marB="45725" marR="91450" marL="9145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3"/>
          <p:cNvSpPr txBox="1"/>
          <p:nvPr>
            <p:ph type="title"/>
          </p:nvPr>
        </p:nvSpPr>
        <p:spPr>
          <a:xfrm>
            <a:off x="567743" y="288925"/>
            <a:ext cx="11370972" cy="6799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Quattrocento Sans"/>
              <a:buNone/>
            </a:pPr>
            <a:r>
              <a:rPr lang="en-US"/>
              <a:t>MTEL-Flex</a:t>
            </a:r>
            <a:endParaRPr/>
          </a:p>
        </p:txBody>
      </p:sp>
      <p:sp>
        <p:nvSpPr>
          <p:cNvPr id="263" name="Google Shape;263;p13"/>
          <p:cNvSpPr txBox="1"/>
          <p:nvPr>
            <p:ph idx="1" type="body"/>
          </p:nvPr>
        </p:nvSpPr>
        <p:spPr>
          <a:xfrm>
            <a:off x="231567" y="1174373"/>
            <a:ext cx="11707148" cy="5184216"/>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E38526"/>
              </a:buClr>
              <a:buSzPts val="1600"/>
              <a:buFont typeface="Arial"/>
              <a:buChar char="•"/>
            </a:pPr>
            <a:r>
              <a:rPr b="1" lang="en-US" sz="1600">
                <a:solidFill>
                  <a:srgbClr val="101D34"/>
                </a:solidFill>
                <a:latin typeface="Quattrocento Sans"/>
                <a:ea typeface="Quattrocento Sans"/>
                <a:cs typeface="Quattrocento Sans"/>
                <a:sym typeface="Quattrocento Sans"/>
              </a:rPr>
              <a:t>Fields available: </a:t>
            </a:r>
            <a:endParaRPr b="1" sz="1600">
              <a:solidFill>
                <a:srgbClr val="101D34"/>
              </a:solidFill>
            </a:endParaRPr>
          </a:p>
          <a:p>
            <a:pPr indent="-279400" lvl="1" marL="736600" rtl="0" algn="l">
              <a:lnSpc>
                <a:spcPct val="100000"/>
              </a:lnSpc>
              <a:spcBef>
                <a:spcPts val="500"/>
              </a:spcBef>
              <a:spcAft>
                <a:spcPts val="0"/>
              </a:spcAft>
              <a:buSzPts val="1600"/>
              <a:buChar char="o"/>
            </a:pPr>
            <a:r>
              <a:rPr lang="en-US" sz="1600">
                <a:solidFill>
                  <a:srgbClr val="101D34"/>
                </a:solidFill>
                <a:latin typeface="Quattrocento Sans"/>
                <a:ea typeface="Quattrocento Sans"/>
                <a:cs typeface="Quattrocento Sans"/>
                <a:sym typeface="Quattrocento Sans"/>
              </a:rPr>
              <a:t>English (61)</a:t>
            </a:r>
            <a:endParaRPr/>
          </a:p>
          <a:p>
            <a:pPr indent="-279400" lvl="1" marL="736600" rtl="0" algn="l">
              <a:lnSpc>
                <a:spcPct val="100000"/>
              </a:lnSpc>
              <a:spcBef>
                <a:spcPts val="500"/>
              </a:spcBef>
              <a:spcAft>
                <a:spcPts val="0"/>
              </a:spcAft>
              <a:buSzPts val="1600"/>
              <a:buChar char="o"/>
            </a:pPr>
            <a:r>
              <a:rPr lang="en-US" sz="1600">
                <a:solidFill>
                  <a:srgbClr val="101D34"/>
                </a:solidFill>
                <a:latin typeface="Quattrocento Sans"/>
                <a:ea typeface="Quattrocento Sans"/>
                <a:cs typeface="Quattrocento Sans"/>
                <a:sym typeface="Quattrocento Sans"/>
              </a:rPr>
              <a:t>English as a Second Language (54)</a:t>
            </a:r>
            <a:endParaRPr/>
          </a:p>
          <a:p>
            <a:pPr indent="-279400" lvl="1" marL="736600" rtl="0" algn="l">
              <a:lnSpc>
                <a:spcPct val="100000"/>
              </a:lnSpc>
              <a:spcBef>
                <a:spcPts val="500"/>
              </a:spcBef>
              <a:spcAft>
                <a:spcPts val="0"/>
              </a:spcAft>
              <a:buSzPts val="1600"/>
              <a:buChar char="o"/>
            </a:pPr>
            <a:r>
              <a:rPr lang="en-US" sz="1600">
                <a:solidFill>
                  <a:srgbClr val="101D34"/>
                </a:solidFill>
                <a:latin typeface="Quattrocento Sans"/>
                <a:ea typeface="Quattrocento Sans"/>
                <a:cs typeface="Quattrocento Sans"/>
                <a:sym typeface="Quattrocento Sans"/>
              </a:rPr>
              <a:t>Foundations of Reading (190)</a:t>
            </a:r>
            <a:endParaRPr/>
          </a:p>
          <a:p>
            <a:pPr indent="-279400" lvl="1" marL="736600" rtl="0" algn="l">
              <a:lnSpc>
                <a:spcPct val="100000"/>
              </a:lnSpc>
              <a:spcBef>
                <a:spcPts val="500"/>
              </a:spcBef>
              <a:spcAft>
                <a:spcPts val="0"/>
              </a:spcAft>
              <a:buSzPts val="1600"/>
              <a:buChar char="o"/>
            </a:pPr>
            <a:r>
              <a:rPr lang="en-US" sz="1600">
                <a:solidFill>
                  <a:srgbClr val="101D34"/>
                </a:solidFill>
                <a:latin typeface="Quattrocento Sans"/>
                <a:ea typeface="Quattrocento Sans"/>
                <a:cs typeface="Quattrocento Sans"/>
                <a:sym typeface="Quattrocento Sans"/>
              </a:rPr>
              <a:t>General Curriculum Mathematics (03)</a:t>
            </a:r>
            <a:endParaRPr/>
          </a:p>
          <a:p>
            <a:pPr indent="-279400" lvl="1" marL="736600" rtl="0" algn="l">
              <a:lnSpc>
                <a:spcPct val="100000"/>
              </a:lnSpc>
              <a:spcBef>
                <a:spcPts val="500"/>
              </a:spcBef>
              <a:spcAft>
                <a:spcPts val="0"/>
              </a:spcAft>
              <a:buSzPts val="1600"/>
              <a:buChar char="o"/>
            </a:pPr>
            <a:r>
              <a:rPr lang="en-US" sz="1600">
                <a:solidFill>
                  <a:srgbClr val="101D34"/>
                </a:solidFill>
                <a:latin typeface="Quattrocento Sans"/>
                <a:ea typeface="Quattrocento Sans"/>
                <a:cs typeface="Quattrocento Sans"/>
                <a:sym typeface="Quattrocento Sans"/>
              </a:rPr>
              <a:t>General Curriculum Multi-Subject (03)</a:t>
            </a:r>
            <a:endParaRPr/>
          </a:p>
          <a:p>
            <a:pPr indent="-279400" lvl="1" marL="736600" rtl="0" algn="l">
              <a:lnSpc>
                <a:spcPct val="100000"/>
              </a:lnSpc>
              <a:spcBef>
                <a:spcPts val="500"/>
              </a:spcBef>
              <a:spcAft>
                <a:spcPts val="0"/>
              </a:spcAft>
              <a:buSzPts val="1600"/>
              <a:buChar char="o"/>
            </a:pPr>
            <a:r>
              <a:rPr lang="en-US" sz="1600">
                <a:solidFill>
                  <a:srgbClr val="101D34"/>
                </a:solidFill>
                <a:latin typeface="Quattrocento Sans"/>
                <a:ea typeface="Quattrocento Sans"/>
                <a:cs typeface="Quattrocento Sans"/>
                <a:sym typeface="Quattrocento Sans"/>
              </a:rPr>
              <a:t>History (06)</a:t>
            </a:r>
            <a:endParaRPr/>
          </a:p>
          <a:p>
            <a:pPr indent="-279400" lvl="1" marL="736600" rtl="0" algn="l">
              <a:lnSpc>
                <a:spcPct val="100000"/>
              </a:lnSpc>
              <a:spcBef>
                <a:spcPts val="500"/>
              </a:spcBef>
              <a:spcAft>
                <a:spcPts val="0"/>
              </a:spcAft>
              <a:buSzPts val="1600"/>
              <a:buChar char="o"/>
            </a:pPr>
            <a:r>
              <a:rPr lang="en-US" sz="1600">
                <a:solidFill>
                  <a:srgbClr val="101D34"/>
                </a:solidFill>
                <a:latin typeface="Quattrocento Sans"/>
                <a:ea typeface="Quattrocento Sans"/>
                <a:cs typeface="Quattrocento Sans"/>
                <a:sym typeface="Quattrocento Sans"/>
              </a:rPr>
              <a:t>Spanish (28)</a:t>
            </a:r>
            <a:endParaRPr/>
          </a:p>
          <a:p>
            <a:pPr indent="-177800" lvl="1" marL="736600" rtl="0" algn="l">
              <a:lnSpc>
                <a:spcPct val="100000"/>
              </a:lnSpc>
              <a:spcBef>
                <a:spcPts val="500"/>
              </a:spcBef>
              <a:spcAft>
                <a:spcPts val="0"/>
              </a:spcAft>
              <a:buSzPts val="1600"/>
              <a:buNone/>
            </a:pPr>
            <a:r>
              <a:t/>
            </a:r>
            <a:endParaRPr sz="1600">
              <a:solidFill>
                <a:srgbClr val="101D34"/>
              </a:solidFill>
              <a:latin typeface="Quattrocento Sans"/>
              <a:ea typeface="Quattrocento Sans"/>
              <a:cs typeface="Quattrocento Sans"/>
              <a:sym typeface="Quattrocento Sans"/>
            </a:endParaRPr>
          </a:p>
          <a:p>
            <a:pPr indent="-228600" lvl="0" marL="228600" rtl="0" algn="l">
              <a:lnSpc>
                <a:spcPct val="100000"/>
              </a:lnSpc>
              <a:spcBef>
                <a:spcPts val="1000"/>
              </a:spcBef>
              <a:spcAft>
                <a:spcPts val="0"/>
              </a:spcAft>
              <a:buClr>
                <a:srgbClr val="E38526"/>
              </a:buClr>
              <a:buSzPts val="1600"/>
              <a:buFont typeface="Arial"/>
              <a:buChar char="•"/>
            </a:pPr>
            <a:r>
              <a:rPr b="1" lang="en-US" sz="1600">
                <a:solidFill>
                  <a:srgbClr val="101D34"/>
                </a:solidFill>
                <a:latin typeface="Quattrocento Sans"/>
                <a:ea typeface="Quattrocento Sans"/>
                <a:cs typeface="Quattrocento Sans"/>
                <a:sym typeface="Quattrocento Sans"/>
              </a:rPr>
              <a:t>Eligibility: </a:t>
            </a:r>
            <a:r>
              <a:rPr lang="en-US" sz="1600">
                <a:solidFill>
                  <a:srgbClr val="101D34"/>
                </a:solidFill>
                <a:latin typeface="Quattrocento Sans"/>
                <a:ea typeface="Quattrocento Sans"/>
                <a:cs typeface="Quattrocento Sans"/>
                <a:sym typeface="Quattrocento Sans"/>
              </a:rPr>
              <a:t>Candidates who have taken the </a:t>
            </a:r>
            <a:r>
              <a:rPr b="1" lang="en-US" sz="1600">
                <a:solidFill>
                  <a:srgbClr val="101D34"/>
                </a:solidFill>
                <a:latin typeface="Quattrocento Sans"/>
                <a:ea typeface="Quattrocento Sans"/>
                <a:cs typeface="Quattrocento Sans"/>
                <a:sym typeface="Quattrocento Sans"/>
              </a:rPr>
              <a:t>most recently operating version </a:t>
            </a:r>
            <a:r>
              <a:rPr lang="en-US" sz="1600">
                <a:solidFill>
                  <a:srgbClr val="101D34"/>
                </a:solidFill>
                <a:latin typeface="Quattrocento Sans"/>
                <a:ea typeface="Quattrocento Sans"/>
                <a:cs typeface="Quattrocento Sans"/>
                <a:sym typeface="Quattrocento Sans"/>
              </a:rPr>
              <a:t>of the MTEL since October 20, 2020, and scored within one standard error of measurement of passing. Please note as tests are updated, eligibility will be for those who meet the criteria for the updated version of each MTEL. </a:t>
            </a:r>
            <a:endParaRPr/>
          </a:p>
          <a:p>
            <a:pPr indent="0" lvl="0" marL="0" rtl="0" algn="l">
              <a:lnSpc>
                <a:spcPct val="100000"/>
              </a:lnSpc>
              <a:spcBef>
                <a:spcPts val="1000"/>
              </a:spcBef>
              <a:spcAft>
                <a:spcPts val="0"/>
              </a:spcAft>
              <a:buSzPts val="1600"/>
              <a:buNone/>
            </a:pPr>
            <a:r>
              <a:t/>
            </a:r>
            <a:endParaRPr sz="1600">
              <a:solidFill>
                <a:srgbClr val="101D34"/>
              </a:solidFill>
              <a:latin typeface="Quattrocento Sans"/>
              <a:ea typeface="Quattrocento Sans"/>
              <a:cs typeface="Quattrocento Sans"/>
              <a:sym typeface="Quattrocento Sans"/>
            </a:endParaRPr>
          </a:p>
          <a:p>
            <a:pPr indent="-228600" lvl="0" marL="228600" rtl="0" algn="l">
              <a:lnSpc>
                <a:spcPct val="100000"/>
              </a:lnSpc>
              <a:spcBef>
                <a:spcPts val="1000"/>
              </a:spcBef>
              <a:spcAft>
                <a:spcPts val="0"/>
              </a:spcAft>
              <a:buClr>
                <a:srgbClr val="E38526"/>
              </a:buClr>
              <a:buSzPts val="1600"/>
              <a:buFont typeface="Arial"/>
              <a:buChar char="•"/>
            </a:pPr>
            <a:r>
              <a:rPr b="1" lang="en-US" sz="1600">
                <a:latin typeface="Quattrocento Sans"/>
                <a:ea typeface="Quattrocento Sans"/>
                <a:cs typeface="Quattrocento Sans"/>
                <a:sym typeface="Quattrocento Sans"/>
              </a:rPr>
              <a:t>Considerations</a:t>
            </a:r>
            <a:r>
              <a:rPr lang="en-US" sz="1600">
                <a:latin typeface="Quattrocento Sans"/>
                <a:ea typeface="Quattrocento Sans"/>
                <a:cs typeface="Quattrocento Sans"/>
                <a:sym typeface="Quattrocento Sans"/>
              </a:rPr>
              <a:t> with MTEL-Flex: </a:t>
            </a:r>
            <a:endParaRPr/>
          </a:p>
          <a:p>
            <a:pPr indent="-279400" lvl="1" marL="736600" rtl="0" algn="l">
              <a:lnSpc>
                <a:spcPct val="100000"/>
              </a:lnSpc>
              <a:spcBef>
                <a:spcPts val="500"/>
              </a:spcBef>
              <a:spcAft>
                <a:spcPts val="0"/>
              </a:spcAft>
              <a:buSzPts val="1600"/>
              <a:buChar char="o"/>
            </a:pPr>
            <a:r>
              <a:rPr lang="en-US" sz="1600">
                <a:latin typeface="Quattrocento Sans"/>
                <a:ea typeface="Quattrocento Sans"/>
                <a:cs typeface="Quattrocento Sans"/>
                <a:sym typeface="Quattrocento Sans"/>
              </a:rPr>
              <a:t>Two options for each MTEL-Flex field: Each option is linked to a validated MTEL test objective</a:t>
            </a:r>
            <a:endParaRPr/>
          </a:p>
          <a:p>
            <a:pPr indent="-279400" lvl="1" marL="736600" rtl="0" algn="l">
              <a:lnSpc>
                <a:spcPct val="100000"/>
              </a:lnSpc>
              <a:spcBef>
                <a:spcPts val="500"/>
              </a:spcBef>
              <a:spcAft>
                <a:spcPts val="0"/>
              </a:spcAft>
              <a:buSzPts val="1600"/>
              <a:buChar char="o"/>
            </a:pPr>
            <a:r>
              <a:rPr lang="en-US" sz="1600">
                <a:latin typeface="Quattrocento Sans"/>
                <a:ea typeface="Quattrocento Sans"/>
                <a:cs typeface="Quattrocento Sans"/>
                <a:sym typeface="Quattrocento Sans"/>
              </a:rPr>
              <a:t>Candidate selects MTEL-Flex option and determines the topic of submission and when to submit</a:t>
            </a:r>
            <a:endParaRPr/>
          </a:p>
        </p:txBody>
      </p:sp>
      <p:sp>
        <p:nvSpPr>
          <p:cNvPr id="264" name="Google Shape;26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4"/>
          <p:cNvSpPr txBox="1"/>
          <p:nvPr>
            <p:ph idx="4294967295" type="dt"/>
          </p:nvPr>
        </p:nvSpPr>
        <p:spPr>
          <a:xfrm>
            <a:off x="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1/9/2023</a:t>
            </a:r>
            <a:endParaRPr/>
          </a:p>
        </p:txBody>
      </p:sp>
      <p:sp>
        <p:nvSpPr>
          <p:cNvPr id="271" name="Google Shape;271;p14"/>
          <p:cNvSpPr txBox="1"/>
          <p:nvPr/>
        </p:nvSpPr>
        <p:spPr>
          <a:xfrm>
            <a:off x="370704" y="2588740"/>
            <a:ext cx="117389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lt1"/>
                </a:solidFill>
                <a:latin typeface="Quattrocento Sans"/>
                <a:ea typeface="Quattrocento Sans"/>
                <a:cs typeface="Quattrocento Sans"/>
                <a:sym typeface="Quattrocento Sans"/>
              </a:rPr>
              <a:t>03</a:t>
            </a:r>
            <a:endParaRPr/>
          </a:p>
        </p:txBody>
      </p:sp>
      <p:sp>
        <p:nvSpPr>
          <p:cNvPr id="272" name="Google Shape;272;p14"/>
          <p:cNvSpPr txBox="1"/>
          <p:nvPr/>
        </p:nvSpPr>
        <p:spPr>
          <a:xfrm>
            <a:off x="2108887" y="2219408"/>
            <a:ext cx="9457037"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Quattrocento Sans"/>
                <a:ea typeface="Quattrocento Sans"/>
                <a:cs typeface="Quattrocento Sans"/>
                <a:sym typeface="Quattrocento Sans"/>
              </a:rPr>
              <a:t>Overview of Requirements for Provisional License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5"/>
          <p:cNvSpPr txBox="1"/>
          <p:nvPr>
            <p:ph type="title"/>
          </p:nvPr>
        </p:nvSpPr>
        <p:spPr>
          <a:xfrm>
            <a:off x="567743" y="288925"/>
            <a:ext cx="11370972" cy="6799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Quattrocento Sans"/>
              <a:buNone/>
            </a:pPr>
            <a:r>
              <a:rPr lang="en-US">
                <a:latin typeface="Quattrocento Sans"/>
                <a:ea typeface="Quattrocento Sans"/>
                <a:cs typeface="Quattrocento Sans"/>
                <a:sym typeface="Quattrocento Sans"/>
              </a:rPr>
              <a:t>Provisional Teacher License</a:t>
            </a:r>
            <a:endParaRPr/>
          </a:p>
        </p:txBody>
      </p:sp>
      <p:sp>
        <p:nvSpPr>
          <p:cNvPr id="279" name="Google Shape;279;p15"/>
          <p:cNvSpPr txBox="1"/>
          <p:nvPr>
            <p:ph idx="1" type="body"/>
          </p:nvPr>
        </p:nvSpPr>
        <p:spPr>
          <a:xfrm>
            <a:off x="410514" y="1123136"/>
            <a:ext cx="11528201" cy="4954036"/>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E38526"/>
              </a:buClr>
              <a:buSzPts val="2400"/>
              <a:buFont typeface="Arial"/>
              <a:buChar char="•"/>
            </a:pPr>
            <a:r>
              <a:rPr lang="en-US" sz="2400">
                <a:latin typeface="Quattrocento Sans"/>
                <a:ea typeface="Quattrocento Sans"/>
                <a:cs typeface="Quattrocento Sans"/>
                <a:sym typeface="Quattrocento Sans"/>
              </a:rPr>
              <a:t>A Provisional teacher license is valid for five years of employment in the role of the license in public schools or other settings where possession of the license is required by Massachusetts law.  </a:t>
            </a:r>
            <a:endParaRPr sz="2400"/>
          </a:p>
          <a:p>
            <a:pPr indent="-228600" lvl="0" marL="228600" rtl="0" algn="l">
              <a:lnSpc>
                <a:spcPct val="100000"/>
              </a:lnSpc>
              <a:spcBef>
                <a:spcPts val="1000"/>
              </a:spcBef>
              <a:spcAft>
                <a:spcPts val="0"/>
              </a:spcAft>
              <a:buClr>
                <a:srgbClr val="E38526"/>
              </a:buClr>
              <a:buSzPts val="2400"/>
              <a:buFont typeface="Arial"/>
              <a:buChar char="•"/>
            </a:pPr>
            <a:r>
              <a:rPr lang="en-US" sz="2400"/>
              <a:t>A Provisional teacher license is generally for someone who has not yet completed an approved teacher preparation program. </a:t>
            </a:r>
            <a:endParaRPr/>
          </a:p>
          <a:p>
            <a:pPr indent="-228600" lvl="0" marL="228600" rtl="0" algn="l">
              <a:lnSpc>
                <a:spcPct val="100000"/>
              </a:lnSpc>
              <a:spcBef>
                <a:spcPts val="1000"/>
              </a:spcBef>
              <a:spcAft>
                <a:spcPts val="0"/>
              </a:spcAft>
              <a:buClr>
                <a:srgbClr val="E38526"/>
              </a:buClr>
              <a:buSzPts val="2400"/>
              <a:buFont typeface="Arial"/>
              <a:buChar char="•"/>
            </a:pPr>
            <a:r>
              <a:rPr lang="en-US" sz="2400"/>
              <a:t>Most licenses can be obtained with passing scores on the appropriate Massachusetts Tests for Educator Licensure (MTEL) or Approved Alternative Assessment and verification of a bachelor’s degree.</a:t>
            </a:r>
            <a:endParaRPr/>
          </a:p>
          <a:p>
            <a:pPr indent="-228600" lvl="0" marL="228600" rtl="0" algn="l">
              <a:lnSpc>
                <a:spcPct val="100000"/>
              </a:lnSpc>
              <a:spcBef>
                <a:spcPts val="1000"/>
              </a:spcBef>
              <a:spcAft>
                <a:spcPts val="0"/>
              </a:spcAft>
              <a:buClr>
                <a:srgbClr val="E38526"/>
              </a:buClr>
              <a:buSzPts val="2400"/>
              <a:buFont typeface="Arial"/>
              <a:buChar char="•"/>
            </a:pPr>
            <a:r>
              <a:rPr lang="en-US" sz="2400"/>
              <a:t>Beyond these basic requirements, earning a Provisional license may require completion of seminars or courses and/or a Competency Review.</a:t>
            </a:r>
            <a:endParaRPr/>
          </a:p>
          <a:p>
            <a:pPr indent="-228600" lvl="0" marL="228600" rtl="0" algn="l">
              <a:lnSpc>
                <a:spcPct val="100000"/>
              </a:lnSpc>
              <a:spcBef>
                <a:spcPts val="1200"/>
              </a:spcBef>
              <a:spcAft>
                <a:spcPts val="0"/>
              </a:spcAft>
              <a:buSzPts val="2400"/>
              <a:buChar char="•"/>
            </a:pPr>
            <a:r>
              <a:rPr lang="en-US" sz="2400"/>
              <a:t>Use the </a:t>
            </a:r>
            <a:r>
              <a:rPr lang="en-US" sz="2400" u="sng">
                <a:solidFill>
                  <a:schemeClr val="hlink"/>
                </a:solidFill>
                <a:hlinkClick r:id="rId3"/>
              </a:rPr>
              <a:t>Licensure Requirements Tool </a:t>
            </a:r>
            <a:r>
              <a:rPr lang="en-US" sz="2400"/>
              <a:t>for information &amp; advice or go ahead and apply for it in ELAR to get started. </a:t>
            </a:r>
            <a:endParaRPr/>
          </a:p>
        </p:txBody>
      </p:sp>
      <p:sp>
        <p:nvSpPr>
          <p:cNvPr id="280" name="Google Shape;28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6"/>
          <p:cNvSpPr txBox="1"/>
          <p:nvPr>
            <p:ph type="title"/>
          </p:nvPr>
        </p:nvSpPr>
        <p:spPr>
          <a:xfrm>
            <a:off x="567743" y="288925"/>
            <a:ext cx="11370972" cy="6799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2400"/>
              <a:buFont typeface="Quattrocento Sans"/>
              <a:buNone/>
            </a:pPr>
            <a:r>
              <a:rPr lang="en-US" sz="2400"/>
              <a:t>Provisional Licenses that Require Only a Bachelor’s Degree &amp; MTEL: </a:t>
            </a:r>
            <a:endParaRPr/>
          </a:p>
        </p:txBody>
      </p:sp>
      <p:sp>
        <p:nvSpPr>
          <p:cNvPr id="287" name="Google Shape;287;p16"/>
          <p:cNvSpPr txBox="1"/>
          <p:nvPr>
            <p:ph idx="1" type="body"/>
          </p:nvPr>
        </p:nvSpPr>
        <p:spPr>
          <a:xfrm>
            <a:off x="568325" y="2551925"/>
            <a:ext cx="5527675" cy="3804424"/>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800"/>
              <a:buChar char="•"/>
            </a:pPr>
            <a:r>
              <a:rPr lang="en-US" sz="1800">
                <a:solidFill>
                  <a:srgbClr val="000000"/>
                </a:solidFill>
                <a:latin typeface="Quattrocento Sans"/>
                <a:ea typeface="Quattrocento Sans"/>
                <a:cs typeface="Quattrocento Sans"/>
                <a:sym typeface="Quattrocento Sans"/>
              </a:rPr>
              <a:t>Biology: 8-12</a:t>
            </a:r>
            <a:endParaRPr/>
          </a:p>
          <a:p>
            <a:pPr indent="-228600" lvl="0" marL="228600" rtl="0" algn="l">
              <a:lnSpc>
                <a:spcPct val="100000"/>
              </a:lnSpc>
              <a:spcBef>
                <a:spcPts val="0"/>
              </a:spcBef>
              <a:spcAft>
                <a:spcPts val="0"/>
              </a:spcAft>
              <a:buSzPts val="1800"/>
              <a:buChar char="•"/>
            </a:pPr>
            <a:r>
              <a:rPr lang="en-US" sz="1800">
                <a:solidFill>
                  <a:srgbClr val="000000"/>
                </a:solidFill>
                <a:latin typeface="Quattrocento Sans"/>
                <a:ea typeface="Quattrocento Sans"/>
                <a:cs typeface="Quattrocento Sans"/>
                <a:sym typeface="Quattrocento Sans"/>
              </a:rPr>
              <a:t>Business: 5-12</a:t>
            </a:r>
            <a:endParaRPr/>
          </a:p>
          <a:p>
            <a:pPr indent="-228600" lvl="0" marL="228600" rtl="0" algn="l">
              <a:lnSpc>
                <a:spcPct val="100000"/>
              </a:lnSpc>
              <a:spcBef>
                <a:spcPts val="0"/>
              </a:spcBef>
              <a:spcAft>
                <a:spcPts val="0"/>
              </a:spcAft>
              <a:buSzPts val="1800"/>
              <a:buChar char="•"/>
            </a:pPr>
            <a:r>
              <a:rPr lang="en-US" sz="1800">
                <a:solidFill>
                  <a:srgbClr val="000000"/>
                </a:solidFill>
                <a:latin typeface="Quattrocento Sans"/>
                <a:ea typeface="Quattrocento Sans"/>
                <a:cs typeface="Quattrocento Sans"/>
                <a:sym typeface="Quattrocento Sans"/>
              </a:rPr>
              <a:t>Chemistry: 8-12</a:t>
            </a:r>
            <a:endParaRPr/>
          </a:p>
          <a:p>
            <a:pPr indent="-228600" lvl="0" marL="228600" rtl="0" algn="l">
              <a:lnSpc>
                <a:spcPct val="100000"/>
              </a:lnSpc>
              <a:spcBef>
                <a:spcPts val="0"/>
              </a:spcBef>
              <a:spcAft>
                <a:spcPts val="0"/>
              </a:spcAft>
              <a:buSzPts val="1800"/>
              <a:buChar char="•"/>
            </a:pPr>
            <a:r>
              <a:rPr lang="en-US" sz="1800">
                <a:solidFill>
                  <a:srgbClr val="000000"/>
                </a:solidFill>
                <a:latin typeface="Quattrocento Sans"/>
                <a:ea typeface="Quattrocento Sans"/>
                <a:cs typeface="Quattrocento Sans"/>
                <a:sym typeface="Quattrocento Sans"/>
              </a:rPr>
              <a:t>Dance: All</a:t>
            </a:r>
            <a:endParaRPr/>
          </a:p>
          <a:p>
            <a:pPr indent="-228600" lvl="0" marL="228600" rtl="0" algn="l">
              <a:lnSpc>
                <a:spcPct val="100000"/>
              </a:lnSpc>
              <a:spcBef>
                <a:spcPts val="0"/>
              </a:spcBef>
              <a:spcAft>
                <a:spcPts val="0"/>
              </a:spcAft>
              <a:buSzPts val="1800"/>
              <a:buChar char="•"/>
            </a:pPr>
            <a:r>
              <a:rPr lang="en-US" sz="1800">
                <a:solidFill>
                  <a:srgbClr val="000000"/>
                </a:solidFill>
                <a:latin typeface="Quattrocento Sans"/>
                <a:ea typeface="Quattrocento Sans"/>
                <a:cs typeface="Quattrocento Sans"/>
                <a:sym typeface="Quattrocento Sans"/>
              </a:rPr>
              <a:t>Digital Literacy/Computer Science: 5-12</a:t>
            </a:r>
            <a:endParaRPr/>
          </a:p>
          <a:p>
            <a:pPr indent="-228600" lvl="0" marL="228600" rtl="0" algn="l">
              <a:lnSpc>
                <a:spcPct val="100000"/>
              </a:lnSpc>
              <a:spcBef>
                <a:spcPts val="0"/>
              </a:spcBef>
              <a:spcAft>
                <a:spcPts val="0"/>
              </a:spcAft>
              <a:buSzPts val="1800"/>
              <a:buChar char="•"/>
            </a:pPr>
            <a:r>
              <a:rPr lang="en-US" sz="1800">
                <a:solidFill>
                  <a:srgbClr val="000000"/>
                </a:solidFill>
                <a:latin typeface="Quattrocento Sans"/>
                <a:ea typeface="Quattrocento Sans"/>
                <a:cs typeface="Quattrocento Sans"/>
                <a:sym typeface="Quattrocento Sans"/>
              </a:rPr>
              <a:t>Earth and Space Science: 8-12</a:t>
            </a:r>
            <a:endParaRPr/>
          </a:p>
          <a:p>
            <a:pPr indent="-228600" lvl="0" marL="228600" rtl="0" algn="l">
              <a:lnSpc>
                <a:spcPct val="100000"/>
              </a:lnSpc>
              <a:spcBef>
                <a:spcPts val="0"/>
              </a:spcBef>
              <a:spcAft>
                <a:spcPts val="0"/>
              </a:spcAft>
              <a:buSzPts val="1800"/>
              <a:buChar char="•"/>
            </a:pPr>
            <a:r>
              <a:rPr lang="en-US" sz="1800">
                <a:solidFill>
                  <a:srgbClr val="000000"/>
                </a:solidFill>
                <a:latin typeface="Quattrocento Sans"/>
                <a:ea typeface="Quattrocento Sans"/>
                <a:cs typeface="Quattrocento Sans"/>
                <a:sym typeface="Quattrocento Sans"/>
              </a:rPr>
              <a:t>English: 5-12</a:t>
            </a:r>
            <a:endParaRPr/>
          </a:p>
          <a:p>
            <a:pPr indent="-228600" lvl="0" marL="228600" rtl="0" algn="l">
              <a:lnSpc>
                <a:spcPct val="100000"/>
              </a:lnSpc>
              <a:spcBef>
                <a:spcPts val="0"/>
              </a:spcBef>
              <a:spcAft>
                <a:spcPts val="0"/>
              </a:spcAft>
              <a:buSzPts val="1800"/>
              <a:buChar char="•"/>
            </a:pPr>
            <a:r>
              <a:rPr lang="en-US" sz="1800">
                <a:solidFill>
                  <a:srgbClr val="000000"/>
                </a:solidFill>
                <a:latin typeface="Quattrocento Sans"/>
                <a:ea typeface="Quattrocento Sans"/>
                <a:cs typeface="Quattrocento Sans"/>
                <a:sym typeface="Quattrocento Sans"/>
              </a:rPr>
              <a:t>English as a Second Language (ESL): PreK-6; 5-12</a:t>
            </a:r>
            <a:endParaRPr/>
          </a:p>
          <a:p>
            <a:pPr indent="-228600" lvl="0" marL="228600" rtl="0" algn="l">
              <a:lnSpc>
                <a:spcPct val="100000"/>
              </a:lnSpc>
              <a:spcBef>
                <a:spcPts val="0"/>
              </a:spcBef>
              <a:spcAft>
                <a:spcPts val="0"/>
              </a:spcAft>
              <a:buSzPts val="1800"/>
              <a:buChar char="•"/>
            </a:pPr>
            <a:r>
              <a:rPr lang="en-US" sz="1800">
                <a:solidFill>
                  <a:srgbClr val="000000"/>
                </a:solidFill>
                <a:latin typeface="Quattrocento Sans"/>
                <a:ea typeface="Quattrocento Sans"/>
                <a:cs typeface="Quattrocento Sans"/>
                <a:sym typeface="Quattrocento Sans"/>
              </a:rPr>
              <a:t>General Science : *1-6; 5-8</a:t>
            </a:r>
            <a:endParaRPr/>
          </a:p>
          <a:p>
            <a:pPr indent="-228600" lvl="0" marL="228600" rtl="0" algn="l">
              <a:lnSpc>
                <a:spcPct val="100000"/>
              </a:lnSpc>
              <a:spcBef>
                <a:spcPts val="0"/>
              </a:spcBef>
              <a:spcAft>
                <a:spcPts val="0"/>
              </a:spcAft>
              <a:buSzPts val="1800"/>
              <a:buChar char="•"/>
            </a:pPr>
            <a:r>
              <a:rPr lang="en-US" sz="1800">
                <a:solidFill>
                  <a:srgbClr val="000000"/>
                </a:solidFill>
                <a:latin typeface="Quattrocento Sans"/>
                <a:ea typeface="Quattrocento Sans"/>
                <a:cs typeface="Quattrocento Sans"/>
                <a:sym typeface="Quattrocento Sans"/>
              </a:rPr>
              <a:t>Health/Family and Consumer Sciences: All</a:t>
            </a:r>
            <a:endParaRPr/>
          </a:p>
          <a:p>
            <a:pPr indent="-228600" lvl="0" marL="228600" rtl="0" algn="l">
              <a:lnSpc>
                <a:spcPct val="100000"/>
              </a:lnSpc>
              <a:spcBef>
                <a:spcPts val="0"/>
              </a:spcBef>
              <a:spcAft>
                <a:spcPts val="0"/>
              </a:spcAft>
              <a:buSzPts val="1800"/>
              <a:buChar char="•"/>
            </a:pPr>
            <a:r>
              <a:rPr lang="en-US" sz="1800">
                <a:solidFill>
                  <a:srgbClr val="000000"/>
                </a:solidFill>
                <a:latin typeface="Quattrocento Sans"/>
                <a:ea typeface="Quattrocento Sans"/>
                <a:cs typeface="Quattrocento Sans"/>
                <a:sym typeface="Quattrocento Sans"/>
              </a:rPr>
              <a:t>History: *1-6; 5-12</a:t>
            </a:r>
            <a:endParaRPr/>
          </a:p>
          <a:p>
            <a:pPr indent="-228600" lvl="0" marL="228600" rtl="0" algn="l">
              <a:lnSpc>
                <a:spcPct val="100000"/>
              </a:lnSpc>
              <a:spcBef>
                <a:spcPts val="0"/>
              </a:spcBef>
              <a:spcAft>
                <a:spcPts val="0"/>
              </a:spcAft>
              <a:buSzPts val="1800"/>
              <a:buChar char="•"/>
            </a:pPr>
            <a:r>
              <a:rPr lang="en-US" sz="1800">
                <a:solidFill>
                  <a:srgbClr val="000000"/>
                </a:solidFill>
                <a:latin typeface="Quattrocento Sans"/>
                <a:ea typeface="Quattrocento Sans"/>
                <a:cs typeface="Quattrocento Sans"/>
                <a:sym typeface="Quattrocento Sans"/>
              </a:rPr>
              <a:t>Latin &amp; Classical Humanities: 5-12</a:t>
            </a:r>
            <a:endParaRPr/>
          </a:p>
          <a:p>
            <a:pPr indent="-228600" lvl="0" marL="228600" rtl="0" algn="l">
              <a:lnSpc>
                <a:spcPct val="100000"/>
              </a:lnSpc>
              <a:spcBef>
                <a:spcPts val="0"/>
              </a:spcBef>
              <a:spcAft>
                <a:spcPts val="0"/>
              </a:spcAft>
              <a:buSzPts val="1800"/>
              <a:buChar char="•"/>
            </a:pPr>
            <a:r>
              <a:rPr lang="en-US" sz="1800">
                <a:solidFill>
                  <a:srgbClr val="000000"/>
                </a:solidFill>
                <a:latin typeface="Quattrocento Sans"/>
                <a:ea typeface="Quattrocento Sans"/>
                <a:cs typeface="Quattrocento Sans"/>
                <a:sym typeface="Quattrocento Sans"/>
              </a:rPr>
              <a:t>Mathematics: 1-6; 5-8; 8-12</a:t>
            </a:r>
            <a:endParaRPr/>
          </a:p>
          <a:p>
            <a:pPr indent="-228600" lvl="0" marL="228600" rtl="0" algn="l">
              <a:lnSpc>
                <a:spcPct val="100000"/>
              </a:lnSpc>
              <a:spcBef>
                <a:spcPts val="0"/>
              </a:spcBef>
              <a:spcAft>
                <a:spcPts val="0"/>
              </a:spcAft>
              <a:buSzPts val="1800"/>
              <a:buChar char="•"/>
            </a:pPr>
            <a:r>
              <a:rPr lang="en-US" sz="1800">
                <a:solidFill>
                  <a:srgbClr val="000000"/>
                </a:solidFill>
                <a:latin typeface="Quattrocento Sans"/>
                <a:ea typeface="Quattrocento Sans"/>
                <a:cs typeface="Quattrocento Sans"/>
                <a:sym typeface="Quattrocento Sans"/>
              </a:rPr>
              <a:t>Middle School Humanities: 5-8</a:t>
            </a:r>
            <a:endParaRPr/>
          </a:p>
        </p:txBody>
      </p:sp>
      <p:sp>
        <p:nvSpPr>
          <p:cNvPr id="288" name="Google Shape;288;p16"/>
          <p:cNvSpPr txBox="1"/>
          <p:nvPr/>
        </p:nvSpPr>
        <p:spPr>
          <a:xfrm>
            <a:off x="7076849" y="1369103"/>
            <a:ext cx="4704507" cy="4673072"/>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E38526"/>
              </a:buClr>
              <a:buSzPts val="1800"/>
              <a:buFont typeface="Arial"/>
              <a:buChar char="•"/>
            </a:pPr>
            <a:r>
              <a:rPr lang="en-US" sz="1800">
                <a:solidFill>
                  <a:srgbClr val="000000"/>
                </a:solidFill>
                <a:latin typeface="Quattrocento Sans"/>
                <a:ea typeface="Quattrocento Sans"/>
                <a:cs typeface="Quattrocento Sans"/>
                <a:sym typeface="Quattrocento Sans"/>
              </a:rPr>
              <a:t>Middle School: Mathematics/Science: 5-8</a:t>
            </a:r>
            <a:endParaRPr/>
          </a:p>
          <a:p>
            <a:pPr indent="-228600" lvl="0" marL="228600" marR="0" rtl="0" algn="l">
              <a:lnSpc>
                <a:spcPct val="90000"/>
              </a:lnSpc>
              <a:spcBef>
                <a:spcPts val="0"/>
              </a:spcBef>
              <a:spcAft>
                <a:spcPts val="0"/>
              </a:spcAft>
              <a:buClr>
                <a:srgbClr val="E38526"/>
              </a:buClr>
              <a:buSzPts val="1800"/>
              <a:buFont typeface="Arial"/>
              <a:buChar char="•"/>
            </a:pPr>
            <a:r>
              <a:rPr lang="en-US" sz="1800">
                <a:solidFill>
                  <a:srgbClr val="000000"/>
                </a:solidFill>
                <a:latin typeface="Quattrocento Sans"/>
                <a:ea typeface="Quattrocento Sans"/>
                <a:cs typeface="Quattrocento Sans"/>
                <a:sym typeface="Quattrocento Sans"/>
              </a:rPr>
              <a:t>Music: Vocal/Instrumental/General: All</a:t>
            </a:r>
            <a:endParaRPr/>
          </a:p>
          <a:p>
            <a:pPr indent="-228600" lvl="0" marL="228600" marR="0" rtl="0" algn="l">
              <a:lnSpc>
                <a:spcPct val="90000"/>
              </a:lnSpc>
              <a:spcBef>
                <a:spcPts val="0"/>
              </a:spcBef>
              <a:spcAft>
                <a:spcPts val="0"/>
              </a:spcAft>
              <a:buClr>
                <a:srgbClr val="E38526"/>
              </a:buClr>
              <a:buSzPts val="1800"/>
              <a:buFont typeface="Arial"/>
              <a:buChar char="•"/>
            </a:pPr>
            <a:r>
              <a:rPr lang="en-US" sz="1800">
                <a:solidFill>
                  <a:srgbClr val="000000"/>
                </a:solidFill>
                <a:latin typeface="Quattrocento Sans"/>
                <a:ea typeface="Quattrocento Sans"/>
                <a:cs typeface="Quattrocento Sans"/>
                <a:sym typeface="Quattrocento Sans"/>
              </a:rPr>
              <a:t>Physical Education: PreK-8; 5-12</a:t>
            </a:r>
            <a:endParaRPr/>
          </a:p>
          <a:p>
            <a:pPr indent="-228600" lvl="0" marL="228600" marR="0" rtl="0" algn="l">
              <a:lnSpc>
                <a:spcPct val="90000"/>
              </a:lnSpc>
              <a:spcBef>
                <a:spcPts val="0"/>
              </a:spcBef>
              <a:spcAft>
                <a:spcPts val="0"/>
              </a:spcAft>
              <a:buClr>
                <a:srgbClr val="E38526"/>
              </a:buClr>
              <a:buSzPts val="1800"/>
              <a:buFont typeface="Arial"/>
              <a:buChar char="•"/>
            </a:pPr>
            <a:r>
              <a:rPr lang="en-US" sz="1800">
                <a:solidFill>
                  <a:srgbClr val="000000"/>
                </a:solidFill>
                <a:latin typeface="Quattrocento Sans"/>
                <a:ea typeface="Quattrocento Sans"/>
                <a:cs typeface="Quattrocento Sans"/>
                <a:sym typeface="Quattrocento Sans"/>
              </a:rPr>
              <a:t>Physics: 8-12</a:t>
            </a:r>
            <a:endParaRPr/>
          </a:p>
          <a:p>
            <a:pPr indent="-228600" lvl="0" marL="228600" marR="0" rtl="0" algn="l">
              <a:lnSpc>
                <a:spcPct val="90000"/>
              </a:lnSpc>
              <a:spcBef>
                <a:spcPts val="0"/>
              </a:spcBef>
              <a:spcAft>
                <a:spcPts val="0"/>
              </a:spcAft>
              <a:buClr>
                <a:srgbClr val="E38526"/>
              </a:buClr>
              <a:buSzPts val="1800"/>
              <a:buFont typeface="Arial"/>
              <a:buChar char="•"/>
            </a:pPr>
            <a:r>
              <a:rPr lang="en-US" sz="1800">
                <a:solidFill>
                  <a:srgbClr val="000000"/>
                </a:solidFill>
                <a:latin typeface="Quattrocento Sans"/>
                <a:ea typeface="Quattrocento Sans"/>
                <a:cs typeface="Quattrocento Sans"/>
                <a:sym typeface="Quattrocento Sans"/>
              </a:rPr>
              <a:t>Social Science: 5-12</a:t>
            </a:r>
            <a:endParaRPr/>
          </a:p>
          <a:p>
            <a:pPr indent="-228600" lvl="0" marL="228600" marR="0" rtl="0" algn="l">
              <a:lnSpc>
                <a:spcPct val="90000"/>
              </a:lnSpc>
              <a:spcBef>
                <a:spcPts val="0"/>
              </a:spcBef>
              <a:spcAft>
                <a:spcPts val="0"/>
              </a:spcAft>
              <a:buClr>
                <a:srgbClr val="E38526"/>
              </a:buClr>
              <a:buSzPts val="1800"/>
              <a:buFont typeface="Arial"/>
              <a:buChar char="•"/>
            </a:pPr>
            <a:r>
              <a:rPr lang="en-US" sz="1800">
                <a:solidFill>
                  <a:srgbClr val="000000"/>
                </a:solidFill>
                <a:latin typeface="Quattrocento Sans"/>
                <a:ea typeface="Quattrocento Sans"/>
                <a:cs typeface="Quattrocento Sans"/>
                <a:sym typeface="Quattrocento Sans"/>
              </a:rPr>
              <a:t>Speech: All</a:t>
            </a:r>
            <a:endParaRPr/>
          </a:p>
          <a:p>
            <a:pPr indent="-228600" lvl="0" marL="228600" marR="0" rtl="0" algn="l">
              <a:lnSpc>
                <a:spcPct val="90000"/>
              </a:lnSpc>
              <a:spcBef>
                <a:spcPts val="0"/>
              </a:spcBef>
              <a:spcAft>
                <a:spcPts val="0"/>
              </a:spcAft>
              <a:buClr>
                <a:srgbClr val="E38526"/>
              </a:buClr>
              <a:buSzPts val="1800"/>
              <a:buFont typeface="Arial"/>
              <a:buChar char="•"/>
            </a:pPr>
            <a:r>
              <a:rPr lang="en-US" sz="1800">
                <a:solidFill>
                  <a:srgbClr val="000000"/>
                </a:solidFill>
                <a:latin typeface="Quattrocento Sans"/>
                <a:ea typeface="Quattrocento Sans"/>
                <a:cs typeface="Quattrocento Sans"/>
                <a:sym typeface="Quattrocento Sans"/>
              </a:rPr>
              <a:t>Technology/Engineering: 5-12</a:t>
            </a:r>
            <a:endParaRPr/>
          </a:p>
          <a:p>
            <a:pPr indent="-228600" lvl="0" marL="228600" marR="0" rtl="0" algn="l">
              <a:lnSpc>
                <a:spcPct val="90000"/>
              </a:lnSpc>
              <a:spcBef>
                <a:spcPts val="0"/>
              </a:spcBef>
              <a:spcAft>
                <a:spcPts val="0"/>
              </a:spcAft>
              <a:buClr>
                <a:srgbClr val="E38526"/>
              </a:buClr>
              <a:buSzPts val="1800"/>
              <a:buFont typeface="Arial"/>
              <a:buChar char="•"/>
            </a:pPr>
            <a:r>
              <a:rPr lang="en-US" sz="1800">
                <a:solidFill>
                  <a:srgbClr val="000000"/>
                </a:solidFill>
                <a:latin typeface="Quattrocento Sans"/>
                <a:ea typeface="Quattrocento Sans"/>
                <a:cs typeface="Quattrocento Sans"/>
                <a:sym typeface="Quattrocento Sans"/>
              </a:rPr>
              <a:t>Theater: All</a:t>
            </a:r>
            <a:endParaRPr/>
          </a:p>
          <a:p>
            <a:pPr indent="-228600" lvl="0" marL="228600" marR="0" rtl="0" algn="l">
              <a:lnSpc>
                <a:spcPct val="90000"/>
              </a:lnSpc>
              <a:spcBef>
                <a:spcPts val="0"/>
              </a:spcBef>
              <a:spcAft>
                <a:spcPts val="0"/>
              </a:spcAft>
              <a:buClr>
                <a:srgbClr val="E38526"/>
              </a:buClr>
              <a:buSzPts val="1800"/>
              <a:buFont typeface="Arial"/>
              <a:buChar char="•"/>
            </a:pPr>
            <a:r>
              <a:rPr lang="en-US" sz="1800">
                <a:solidFill>
                  <a:srgbClr val="000000"/>
                </a:solidFill>
                <a:latin typeface="Quattrocento Sans"/>
                <a:ea typeface="Quattrocento Sans"/>
                <a:cs typeface="Quattrocento Sans"/>
                <a:sym typeface="Quattrocento Sans"/>
              </a:rPr>
              <a:t>Visual Art: PreK-8; 5-12</a:t>
            </a:r>
            <a:endParaRPr/>
          </a:p>
          <a:p>
            <a:pPr indent="-228600" lvl="0" marL="228600" marR="0" rtl="0" algn="l">
              <a:lnSpc>
                <a:spcPct val="90000"/>
              </a:lnSpc>
              <a:spcBef>
                <a:spcPts val="0"/>
              </a:spcBef>
              <a:spcAft>
                <a:spcPts val="0"/>
              </a:spcAft>
              <a:buClr>
                <a:srgbClr val="E38526"/>
              </a:buClr>
              <a:buSzPts val="1800"/>
              <a:buFont typeface="Arial"/>
              <a:buChar char="•"/>
            </a:pPr>
            <a:r>
              <a:rPr lang="en-US" sz="1800">
                <a:solidFill>
                  <a:srgbClr val="000000"/>
                </a:solidFill>
                <a:latin typeface="Quattrocento Sans"/>
                <a:ea typeface="Quattrocento Sans"/>
                <a:cs typeface="Quattrocento Sans"/>
                <a:sym typeface="Quattrocento Sans"/>
              </a:rPr>
              <a:t>Foreign Language: PreK-6; 5-12</a:t>
            </a:r>
            <a:endParaRPr/>
          </a:p>
          <a:p>
            <a:pPr indent="-279400" lvl="1" marL="736600" marR="0" rtl="0" algn="l">
              <a:lnSpc>
                <a:spcPct val="90000"/>
              </a:lnSpc>
              <a:spcBef>
                <a:spcPts val="0"/>
              </a:spcBef>
              <a:spcAft>
                <a:spcPts val="0"/>
              </a:spcAft>
              <a:buClr>
                <a:srgbClr val="E38526"/>
              </a:buClr>
              <a:buSzPts val="1800"/>
              <a:buFont typeface="Courier New"/>
              <a:buChar char="o"/>
            </a:pPr>
            <a:r>
              <a:rPr b="0" i="0" lang="en-US" sz="1800" u="none" cap="none" strike="noStrike">
                <a:solidFill>
                  <a:srgbClr val="000000"/>
                </a:solidFill>
                <a:latin typeface="Quattrocento Sans"/>
                <a:ea typeface="Quattrocento Sans"/>
                <a:cs typeface="Quattrocento Sans"/>
                <a:sym typeface="Quattrocento Sans"/>
              </a:rPr>
              <a:t>Chinese (Mandarin)</a:t>
            </a:r>
            <a:endParaRPr/>
          </a:p>
          <a:p>
            <a:pPr indent="-279400" lvl="1" marL="736600" marR="0" rtl="0" algn="l">
              <a:lnSpc>
                <a:spcPct val="90000"/>
              </a:lnSpc>
              <a:spcBef>
                <a:spcPts val="0"/>
              </a:spcBef>
              <a:spcAft>
                <a:spcPts val="0"/>
              </a:spcAft>
              <a:buClr>
                <a:srgbClr val="E38526"/>
              </a:buClr>
              <a:buSzPts val="1800"/>
              <a:buFont typeface="Courier New"/>
              <a:buChar char="o"/>
            </a:pPr>
            <a:r>
              <a:rPr b="0" i="0" lang="en-US" sz="1800" u="none" cap="none" strike="noStrike">
                <a:solidFill>
                  <a:srgbClr val="000000"/>
                </a:solidFill>
                <a:latin typeface="Quattrocento Sans"/>
                <a:ea typeface="Quattrocento Sans"/>
                <a:cs typeface="Quattrocento Sans"/>
                <a:sym typeface="Quattrocento Sans"/>
              </a:rPr>
              <a:t>French</a:t>
            </a:r>
            <a:endParaRPr/>
          </a:p>
          <a:p>
            <a:pPr indent="-279400" lvl="1" marL="736600" marR="0" rtl="0" algn="l">
              <a:lnSpc>
                <a:spcPct val="90000"/>
              </a:lnSpc>
              <a:spcBef>
                <a:spcPts val="0"/>
              </a:spcBef>
              <a:spcAft>
                <a:spcPts val="0"/>
              </a:spcAft>
              <a:buClr>
                <a:srgbClr val="E38526"/>
              </a:buClr>
              <a:buSzPts val="1800"/>
              <a:buFont typeface="Courier New"/>
              <a:buChar char="o"/>
            </a:pPr>
            <a:r>
              <a:rPr b="0" i="0" lang="en-US" sz="1800" u="none" cap="none" strike="noStrike">
                <a:solidFill>
                  <a:srgbClr val="000000"/>
                </a:solidFill>
                <a:latin typeface="Quattrocento Sans"/>
                <a:ea typeface="Quattrocento Sans"/>
                <a:cs typeface="Quattrocento Sans"/>
                <a:sym typeface="Quattrocento Sans"/>
              </a:rPr>
              <a:t>German</a:t>
            </a:r>
            <a:endParaRPr/>
          </a:p>
          <a:p>
            <a:pPr indent="-279400" lvl="1" marL="736600" marR="0" rtl="0" algn="l">
              <a:lnSpc>
                <a:spcPct val="90000"/>
              </a:lnSpc>
              <a:spcBef>
                <a:spcPts val="0"/>
              </a:spcBef>
              <a:spcAft>
                <a:spcPts val="0"/>
              </a:spcAft>
              <a:buClr>
                <a:srgbClr val="E38526"/>
              </a:buClr>
              <a:buSzPts val="1800"/>
              <a:buFont typeface="Courier New"/>
              <a:buChar char="o"/>
            </a:pPr>
            <a:r>
              <a:rPr b="0" i="0" lang="en-US" sz="1800" u="none" cap="none" strike="noStrike">
                <a:solidFill>
                  <a:srgbClr val="000000"/>
                </a:solidFill>
                <a:latin typeface="Quattrocento Sans"/>
                <a:ea typeface="Quattrocento Sans"/>
                <a:cs typeface="Quattrocento Sans"/>
                <a:sym typeface="Quattrocento Sans"/>
              </a:rPr>
              <a:t>Italian</a:t>
            </a:r>
            <a:endParaRPr/>
          </a:p>
          <a:p>
            <a:pPr indent="-279400" lvl="1" marL="736600" marR="0" rtl="0" algn="l">
              <a:lnSpc>
                <a:spcPct val="90000"/>
              </a:lnSpc>
              <a:spcBef>
                <a:spcPts val="0"/>
              </a:spcBef>
              <a:spcAft>
                <a:spcPts val="0"/>
              </a:spcAft>
              <a:buClr>
                <a:srgbClr val="E38526"/>
              </a:buClr>
              <a:buSzPts val="1800"/>
              <a:buFont typeface="Courier New"/>
              <a:buChar char="o"/>
            </a:pPr>
            <a:r>
              <a:rPr b="0" i="0" lang="en-US" sz="1800" u="none" cap="none" strike="noStrike">
                <a:solidFill>
                  <a:srgbClr val="000000"/>
                </a:solidFill>
                <a:latin typeface="Quattrocento Sans"/>
                <a:ea typeface="Quattrocento Sans"/>
                <a:cs typeface="Quattrocento Sans"/>
                <a:sym typeface="Quattrocento Sans"/>
              </a:rPr>
              <a:t>Portuguese</a:t>
            </a:r>
            <a:endParaRPr/>
          </a:p>
          <a:p>
            <a:pPr indent="-279400" lvl="1" marL="736600" marR="0" rtl="0" algn="l">
              <a:lnSpc>
                <a:spcPct val="90000"/>
              </a:lnSpc>
              <a:spcBef>
                <a:spcPts val="0"/>
              </a:spcBef>
              <a:spcAft>
                <a:spcPts val="0"/>
              </a:spcAft>
              <a:buClr>
                <a:srgbClr val="E38526"/>
              </a:buClr>
              <a:buSzPts val="1800"/>
              <a:buFont typeface="Courier New"/>
              <a:buChar char="o"/>
            </a:pPr>
            <a:r>
              <a:rPr b="0" i="0" lang="en-US" sz="1800" u="none" cap="none" strike="noStrike">
                <a:solidFill>
                  <a:srgbClr val="000000"/>
                </a:solidFill>
                <a:latin typeface="Quattrocento Sans"/>
                <a:ea typeface="Quattrocento Sans"/>
                <a:cs typeface="Quattrocento Sans"/>
                <a:sym typeface="Quattrocento Sans"/>
              </a:rPr>
              <a:t>Russian</a:t>
            </a:r>
            <a:endParaRPr/>
          </a:p>
          <a:p>
            <a:pPr indent="-279400" lvl="1" marL="736600" marR="0" rtl="0" algn="l">
              <a:lnSpc>
                <a:spcPct val="90000"/>
              </a:lnSpc>
              <a:spcBef>
                <a:spcPts val="0"/>
              </a:spcBef>
              <a:spcAft>
                <a:spcPts val="0"/>
              </a:spcAft>
              <a:buClr>
                <a:srgbClr val="E38526"/>
              </a:buClr>
              <a:buSzPts val="1800"/>
              <a:buFont typeface="Courier New"/>
              <a:buChar char="o"/>
            </a:pPr>
            <a:r>
              <a:rPr b="0" i="0" lang="en-US" sz="1800" u="none" cap="none" strike="noStrike">
                <a:solidFill>
                  <a:srgbClr val="000000"/>
                </a:solidFill>
                <a:latin typeface="Quattrocento Sans"/>
                <a:ea typeface="Quattrocento Sans"/>
                <a:cs typeface="Quattrocento Sans"/>
                <a:sym typeface="Quattrocento Sans"/>
              </a:rPr>
              <a:t>Spanish</a:t>
            </a:r>
            <a:endParaRPr/>
          </a:p>
          <a:p>
            <a:pPr indent="-177800" lvl="1" marL="736600" marR="0" rtl="0" algn="l">
              <a:lnSpc>
                <a:spcPct val="90000"/>
              </a:lnSpc>
              <a:spcBef>
                <a:spcPts val="0"/>
              </a:spcBef>
              <a:spcAft>
                <a:spcPts val="0"/>
              </a:spcAft>
              <a:buClr>
                <a:srgbClr val="E38526"/>
              </a:buClr>
              <a:buSzPts val="1600"/>
              <a:buFont typeface="Courier New"/>
              <a:buNone/>
            </a:pPr>
            <a:r>
              <a:t/>
            </a:r>
            <a:endParaRPr b="0" i="0" sz="1600" u="none" cap="none" strike="noStrike">
              <a:solidFill>
                <a:srgbClr val="101D34"/>
              </a:solidFill>
              <a:latin typeface="Quattrocento Sans"/>
              <a:ea typeface="Quattrocento Sans"/>
              <a:cs typeface="Quattrocento Sans"/>
              <a:sym typeface="Quattrocento Sans"/>
            </a:endParaRPr>
          </a:p>
          <a:p>
            <a:pPr indent="-177800" lvl="1" marL="736600" marR="0" rtl="0" algn="l">
              <a:lnSpc>
                <a:spcPct val="90000"/>
              </a:lnSpc>
              <a:spcBef>
                <a:spcPts val="0"/>
              </a:spcBef>
              <a:spcAft>
                <a:spcPts val="0"/>
              </a:spcAft>
              <a:buClr>
                <a:srgbClr val="E38526"/>
              </a:buClr>
              <a:buSzPts val="1600"/>
              <a:buFont typeface="Courier New"/>
              <a:buNone/>
            </a:pPr>
            <a:r>
              <a:t/>
            </a:r>
            <a:endParaRPr b="0" i="1" sz="1600" u="none" cap="none" strike="noStrike">
              <a:solidFill>
                <a:srgbClr val="101D34"/>
              </a:solidFill>
              <a:latin typeface="Quattrocento Sans"/>
              <a:ea typeface="Quattrocento Sans"/>
              <a:cs typeface="Quattrocento Sans"/>
              <a:sym typeface="Quattrocento Sans"/>
            </a:endParaRPr>
          </a:p>
          <a:p>
            <a:pPr indent="-127000" lvl="0" marL="228600" marR="0" rtl="0" algn="l">
              <a:lnSpc>
                <a:spcPct val="90000"/>
              </a:lnSpc>
              <a:spcBef>
                <a:spcPts val="0"/>
              </a:spcBef>
              <a:spcAft>
                <a:spcPts val="0"/>
              </a:spcAft>
              <a:buClr>
                <a:srgbClr val="E38526"/>
              </a:buClr>
              <a:buSzPts val="1600"/>
              <a:buFont typeface="Arial"/>
              <a:buNone/>
            </a:pPr>
            <a:r>
              <a:t/>
            </a:r>
            <a:endParaRPr sz="1600">
              <a:solidFill>
                <a:srgbClr val="101D34"/>
              </a:solidFill>
              <a:latin typeface="Quattrocento Sans"/>
              <a:ea typeface="Quattrocento Sans"/>
              <a:cs typeface="Quattrocento Sans"/>
              <a:sym typeface="Quattrocento Sans"/>
            </a:endParaRPr>
          </a:p>
          <a:p>
            <a:pPr indent="-127000" lvl="0" marL="228600" marR="0" rtl="0" algn="l">
              <a:lnSpc>
                <a:spcPct val="90000"/>
              </a:lnSpc>
              <a:spcBef>
                <a:spcPts val="1000"/>
              </a:spcBef>
              <a:spcAft>
                <a:spcPts val="0"/>
              </a:spcAft>
              <a:buClr>
                <a:srgbClr val="E38526"/>
              </a:buClr>
              <a:buSzPts val="1600"/>
              <a:buFont typeface="Arial"/>
              <a:buNone/>
            </a:pPr>
            <a:r>
              <a:t/>
            </a:r>
            <a:endParaRPr sz="1600">
              <a:solidFill>
                <a:srgbClr val="101D34"/>
              </a:solidFill>
              <a:latin typeface="Quattrocento Sans"/>
              <a:ea typeface="Quattrocento Sans"/>
              <a:cs typeface="Quattrocento Sans"/>
              <a:sym typeface="Quattrocento Sans"/>
            </a:endParaRPr>
          </a:p>
        </p:txBody>
      </p:sp>
      <p:sp>
        <p:nvSpPr>
          <p:cNvPr id="289" name="Google Shape;289;p16"/>
          <p:cNvSpPr txBox="1"/>
          <p:nvPr/>
        </p:nvSpPr>
        <p:spPr>
          <a:xfrm>
            <a:off x="410644" y="1147669"/>
            <a:ext cx="6666205" cy="1225417"/>
          </a:xfrm>
          <a:prstGeom prst="rect">
            <a:avLst/>
          </a:prstGeom>
          <a:noFill/>
          <a:ln>
            <a:noFill/>
          </a:ln>
        </p:spPr>
        <p:txBody>
          <a:bodyPr anchorCtr="0" anchor="t" bIns="45700" lIns="91425" spcFirstLastPara="1" rIns="91425" wrap="square" tIns="45700">
            <a:noAutofit/>
          </a:bodyPr>
          <a:lstStyle/>
          <a:p>
            <a:pPr indent="0" lvl="0" marL="109538" marR="0" rtl="0" algn="l">
              <a:lnSpc>
                <a:spcPct val="90000"/>
              </a:lnSpc>
              <a:spcBef>
                <a:spcPts val="0"/>
              </a:spcBef>
              <a:spcAft>
                <a:spcPts val="0"/>
              </a:spcAft>
              <a:buClr>
                <a:srgbClr val="E38526"/>
              </a:buClr>
              <a:buSzPts val="1400"/>
              <a:buFont typeface="Arial"/>
              <a:buNone/>
            </a:pPr>
            <a:r>
              <a:t/>
            </a:r>
            <a:endParaRPr sz="1400">
              <a:solidFill>
                <a:srgbClr val="171616"/>
              </a:solidFill>
              <a:latin typeface="Quattrocento Sans"/>
              <a:ea typeface="Quattrocento Sans"/>
              <a:cs typeface="Quattrocento Sans"/>
              <a:sym typeface="Quattrocento Sans"/>
            </a:endParaRPr>
          </a:p>
          <a:p>
            <a:pPr indent="-231775" lvl="0" marL="341313" marR="0" rtl="0" algn="l">
              <a:lnSpc>
                <a:spcPct val="90000"/>
              </a:lnSpc>
              <a:spcBef>
                <a:spcPts val="0"/>
              </a:spcBef>
              <a:spcAft>
                <a:spcPts val="0"/>
              </a:spcAft>
              <a:buClr>
                <a:srgbClr val="E38526"/>
              </a:buClr>
              <a:buSzPts val="1500"/>
              <a:buFont typeface="Noto Sans Symbols"/>
              <a:buChar char="❑"/>
            </a:pPr>
            <a:r>
              <a:rPr lang="en-US" sz="1500">
                <a:solidFill>
                  <a:srgbClr val="171616"/>
                </a:solidFill>
                <a:latin typeface="Quattrocento Sans"/>
                <a:ea typeface="Quattrocento Sans"/>
                <a:cs typeface="Quattrocento Sans"/>
                <a:sym typeface="Quattrocento Sans"/>
              </a:rPr>
              <a:t>Possess a bachelor’s degree </a:t>
            </a:r>
            <a:endParaRPr/>
          </a:p>
          <a:p>
            <a:pPr indent="-231775" lvl="0" marL="341313" marR="0" rtl="0" algn="l">
              <a:lnSpc>
                <a:spcPct val="90000"/>
              </a:lnSpc>
              <a:spcBef>
                <a:spcPts val="0"/>
              </a:spcBef>
              <a:spcAft>
                <a:spcPts val="0"/>
              </a:spcAft>
              <a:buClr>
                <a:srgbClr val="E38526"/>
              </a:buClr>
              <a:buSzPts val="1500"/>
              <a:buFont typeface="Noto Sans Symbols"/>
              <a:buChar char="❑"/>
            </a:pPr>
            <a:r>
              <a:rPr lang="en-US" sz="1500">
                <a:solidFill>
                  <a:srgbClr val="171616"/>
                </a:solidFill>
                <a:latin typeface="Quattrocento Sans"/>
                <a:ea typeface="Quattrocento Sans"/>
                <a:cs typeface="Quattrocento Sans"/>
                <a:sym typeface="Quattrocento Sans"/>
              </a:rPr>
              <a:t>Achieve a passing score on the Communication &amp; Literacy Skills test or Approved Alternative Assessment</a:t>
            </a:r>
            <a:endParaRPr/>
          </a:p>
          <a:p>
            <a:pPr indent="-231775" lvl="0" marL="341313" marR="0" rtl="0" algn="l">
              <a:lnSpc>
                <a:spcPct val="90000"/>
              </a:lnSpc>
              <a:spcBef>
                <a:spcPts val="0"/>
              </a:spcBef>
              <a:spcAft>
                <a:spcPts val="0"/>
              </a:spcAft>
              <a:buClr>
                <a:srgbClr val="E38526"/>
              </a:buClr>
              <a:buSzPts val="1500"/>
              <a:buFont typeface="Noto Sans Symbols"/>
              <a:buChar char="❑"/>
            </a:pPr>
            <a:r>
              <a:rPr lang="en-US" sz="1500">
                <a:solidFill>
                  <a:srgbClr val="171616"/>
                </a:solidFill>
                <a:latin typeface="Quattrocento Sans"/>
                <a:ea typeface="Quattrocento Sans"/>
                <a:cs typeface="Quattrocento Sans"/>
                <a:sym typeface="Quattrocento Sans"/>
              </a:rPr>
              <a:t>Achieve a passing score on a corresponding subject matter test or Alternative Assessment </a:t>
            </a:r>
            <a:endParaRPr sz="1400">
              <a:solidFill>
                <a:srgbClr val="171616"/>
              </a:solidFill>
              <a:latin typeface="Quattrocento Sans"/>
              <a:ea typeface="Quattrocento Sans"/>
              <a:cs typeface="Quattrocento Sans"/>
              <a:sym typeface="Quattrocento Sans"/>
            </a:endParaRPr>
          </a:p>
        </p:txBody>
      </p:sp>
      <p:sp>
        <p:nvSpPr>
          <p:cNvPr id="290" name="Google Shape;29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7"/>
          <p:cNvSpPr txBox="1"/>
          <p:nvPr>
            <p:ph type="title"/>
          </p:nvPr>
        </p:nvSpPr>
        <p:spPr>
          <a:xfrm>
            <a:off x="567743" y="288925"/>
            <a:ext cx="11370972" cy="6799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Quattrocento Sans"/>
              <a:buNone/>
            </a:pPr>
            <a:r>
              <a:rPr lang="en-US"/>
              <a:t>Provisional Licenses that Require Seminars or Courses: </a:t>
            </a:r>
            <a:endParaRPr/>
          </a:p>
        </p:txBody>
      </p:sp>
      <p:sp>
        <p:nvSpPr>
          <p:cNvPr id="297" name="Google Shape;297;p17"/>
          <p:cNvSpPr txBox="1"/>
          <p:nvPr>
            <p:ph idx="1" type="body"/>
          </p:nvPr>
        </p:nvSpPr>
        <p:spPr>
          <a:xfrm>
            <a:off x="567743" y="1230403"/>
            <a:ext cx="11370972" cy="504974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b="1" lang="en-US" sz="2000"/>
              <a:t>Early Childhood (PreK-2) &amp; Elementary(1-6) Provisional Licenses: Common Requirements:</a:t>
            </a:r>
            <a:endParaRPr/>
          </a:p>
          <a:p>
            <a:pPr indent="-228600" lvl="0" marL="228600" rtl="0" algn="l">
              <a:lnSpc>
                <a:spcPct val="100000"/>
              </a:lnSpc>
              <a:spcBef>
                <a:spcPts val="1000"/>
              </a:spcBef>
              <a:spcAft>
                <a:spcPts val="0"/>
              </a:spcAft>
              <a:buSzPts val="1800"/>
              <a:buFont typeface="Noto Sans Symbols"/>
              <a:buChar char="❑"/>
            </a:pPr>
            <a:r>
              <a:rPr lang="en-US" sz="1800"/>
              <a:t>Possession of a bachelor’s degree </a:t>
            </a:r>
            <a:endParaRPr/>
          </a:p>
          <a:p>
            <a:pPr indent="-228600" lvl="0" marL="228600" rtl="0" algn="l">
              <a:lnSpc>
                <a:spcPct val="100000"/>
              </a:lnSpc>
              <a:spcBef>
                <a:spcPts val="1000"/>
              </a:spcBef>
              <a:spcAft>
                <a:spcPts val="0"/>
              </a:spcAft>
              <a:buSzPts val="1800"/>
              <a:buFont typeface="Noto Sans Symbols"/>
              <a:buChar char="❑"/>
            </a:pPr>
            <a:r>
              <a:rPr lang="en-US" sz="1800"/>
              <a:t>Passing score on the Communication &amp; Literacy Skills test</a:t>
            </a:r>
            <a:endParaRPr/>
          </a:p>
          <a:p>
            <a:pPr indent="-228600" lvl="0" marL="228600" rtl="0" algn="l">
              <a:lnSpc>
                <a:spcPct val="100000"/>
              </a:lnSpc>
              <a:spcBef>
                <a:spcPts val="1000"/>
              </a:spcBef>
              <a:spcAft>
                <a:spcPts val="0"/>
              </a:spcAft>
              <a:buSzPts val="1800"/>
              <a:buFont typeface="Noto Sans Symbols"/>
              <a:buChar char="❑"/>
            </a:pPr>
            <a:r>
              <a:rPr lang="en-US" sz="1800"/>
              <a:t>Passing score on the Foundations of Reading test</a:t>
            </a:r>
            <a:endParaRPr/>
          </a:p>
          <a:p>
            <a:pPr indent="-228600" lvl="0" marL="228600" rtl="0" algn="l">
              <a:lnSpc>
                <a:spcPct val="100000"/>
              </a:lnSpc>
              <a:spcBef>
                <a:spcPts val="1000"/>
              </a:spcBef>
              <a:spcAft>
                <a:spcPts val="0"/>
              </a:spcAft>
              <a:buSzPts val="1800"/>
              <a:buFont typeface="Noto Sans Symbols"/>
              <a:buChar char="❑"/>
            </a:pPr>
            <a:r>
              <a:rPr lang="en-US" sz="1800"/>
              <a:t>Seminars or courses on ways to prepare and maintain students with disabilities for general classrooms</a:t>
            </a:r>
            <a:endParaRPr/>
          </a:p>
          <a:p>
            <a:pPr indent="0" lvl="0" marL="0" rtl="0" algn="l">
              <a:lnSpc>
                <a:spcPct val="100000"/>
              </a:lnSpc>
              <a:spcBef>
                <a:spcPts val="1000"/>
              </a:spcBef>
              <a:spcAft>
                <a:spcPts val="0"/>
              </a:spcAft>
              <a:buSzPts val="2000"/>
              <a:buNone/>
            </a:pPr>
            <a:r>
              <a:rPr b="1" lang="en-US" sz="2000"/>
              <a:t>Additional Requirements:</a:t>
            </a:r>
            <a:endParaRPr/>
          </a:p>
          <a:p>
            <a:pPr indent="0" lvl="0" marL="0" rtl="0" algn="l">
              <a:lnSpc>
                <a:spcPct val="100000"/>
              </a:lnSpc>
              <a:spcBef>
                <a:spcPts val="1000"/>
              </a:spcBef>
              <a:spcAft>
                <a:spcPts val="0"/>
              </a:spcAft>
              <a:buSzPts val="2000"/>
              <a:buNone/>
            </a:pPr>
            <a:r>
              <a:rPr b="1" lang="en-US" sz="2000"/>
              <a:t>Early Childhood: PreK-2</a:t>
            </a:r>
            <a:endParaRPr/>
          </a:p>
          <a:p>
            <a:pPr indent="-279400" lvl="1" marL="736600" rtl="0" algn="l">
              <a:lnSpc>
                <a:spcPct val="100000"/>
              </a:lnSpc>
              <a:spcBef>
                <a:spcPts val="500"/>
              </a:spcBef>
              <a:spcAft>
                <a:spcPts val="0"/>
              </a:spcAft>
              <a:buSzPts val="1800"/>
              <a:buFont typeface="Noto Sans Symbols"/>
              <a:buChar char="❑"/>
            </a:pPr>
            <a:r>
              <a:rPr lang="en-US" sz="1800"/>
              <a:t>Passing score on the Early Childhood subject matter test</a:t>
            </a:r>
            <a:endParaRPr/>
          </a:p>
          <a:p>
            <a:pPr indent="0" lvl="0" marL="0" rtl="0" algn="l">
              <a:lnSpc>
                <a:spcPct val="100000"/>
              </a:lnSpc>
              <a:spcBef>
                <a:spcPts val="1000"/>
              </a:spcBef>
              <a:spcAft>
                <a:spcPts val="0"/>
              </a:spcAft>
              <a:buSzPts val="2000"/>
              <a:buNone/>
            </a:pPr>
            <a:r>
              <a:rPr b="1" lang="en-US" sz="2000"/>
              <a:t>Elementary: 1-6</a:t>
            </a:r>
            <a:endParaRPr/>
          </a:p>
          <a:p>
            <a:pPr indent="-279400" lvl="1" marL="736600" rtl="0" algn="l">
              <a:lnSpc>
                <a:spcPct val="100000"/>
              </a:lnSpc>
              <a:spcBef>
                <a:spcPts val="500"/>
              </a:spcBef>
              <a:spcAft>
                <a:spcPts val="0"/>
              </a:spcAft>
              <a:buSzPts val="1800"/>
              <a:buFont typeface="Noto Sans Symbols"/>
              <a:buChar char="❑"/>
            </a:pPr>
            <a:r>
              <a:rPr lang="en-US" sz="1800"/>
              <a:t>Passing score on the General Curriculum multi-subject subtest</a:t>
            </a:r>
            <a:endParaRPr/>
          </a:p>
          <a:p>
            <a:pPr indent="-279400" lvl="1" marL="736600" rtl="0" algn="l">
              <a:lnSpc>
                <a:spcPct val="100000"/>
              </a:lnSpc>
              <a:spcBef>
                <a:spcPts val="500"/>
              </a:spcBef>
              <a:spcAft>
                <a:spcPts val="0"/>
              </a:spcAft>
              <a:buSzPts val="1800"/>
              <a:buFont typeface="Noto Sans Symbols"/>
              <a:buChar char="❑"/>
            </a:pPr>
            <a:r>
              <a:rPr lang="en-US" sz="1800"/>
              <a:t>Passing score on General Curriculum mathematics subtest</a:t>
            </a:r>
            <a:endParaRPr/>
          </a:p>
          <a:p>
            <a:pPr indent="-25400" lvl="0" marL="228600" rtl="0" algn="l">
              <a:lnSpc>
                <a:spcPct val="100000"/>
              </a:lnSpc>
              <a:spcBef>
                <a:spcPts val="1000"/>
              </a:spcBef>
              <a:spcAft>
                <a:spcPts val="0"/>
              </a:spcAft>
              <a:buClr>
                <a:srgbClr val="E38526"/>
              </a:buClr>
              <a:buSzPts val="3200"/>
              <a:buFont typeface="Arial"/>
              <a:buNone/>
            </a:pPr>
            <a:r>
              <a:t/>
            </a:r>
            <a:endParaRPr/>
          </a:p>
        </p:txBody>
      </p:sp>
      <p:sp>
        <p:nvSpPr>
          <p:cNvPr id="298" name="Google Shape;29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8"/>
          <p:cNvSpPr txBox="1"/>
          <p:nvPr>
            <p:ph type="title"/>
          </p:nvPr>
        </p:nvSpPr>
        <p:spPr>
          <a:xfrm>
            <a:off x="567743" y="288925"/>
            <a:ext cx="11370972" cy="6799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Quattrocento Sans"/>
              <a:buNone/>
            </a:pPr>
            <a:r>
              <a:rPr lang="en-US"/>
              <a:t>How to Satisfy the Requirements: Seminars or Courses</a:t>
            </a:r>
            <a:endParaRPr/>
          </a:p>
        </p:txBody>
      </p:sp>
      <p:sp>
        <p:nvSpPr>
          <p:cNvPr id="305" name="Google Shape;305;p18"/>
          <p:cNvSpPr txBox="1"/>
          <p:nvPr>
            <p:ph idx="1" type="body"/>
          </p:nvPr>
        </p:nvSpPr>
        <p:spPr>
          <a:xfrm>
            <a:off x="567743" y="1230403"/>
            <a:ext cx="11370972" cy="504974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000"/>
              <a:buNone/>
            </a:pPr>
            <a:r>
              <a:rPr b="1" lang="en-US" sz="2000"/>
              <a:t>Seminars or Courses on Ways to Prepare and Maintain Students with Disabilities for General Classrooms</a:t>
            </a:r>
            <a:endParaRPr/>
          </a:p>
          <a:p>
            <a:pPr indent="-101600" lvl="0" marL="228600" rtl="0" algn="l">
              <a:lnSpc>
                <a:spcPct val="100000"/>
              </a:lnSpc>
              <a:spcBef>
                <a:spcPts val="1000"/>
              </a:spcBef>
              <a:spcAft>
                <a:spcPts val="0"/>
              </a:spcAft>
              <a:buClr>
                <a:srgbClr val="E38526"/>
              </a:buClr>
              <a:buSzPts val="2000"/>
              <a:buFont typeface="Arial"/>
              <a:buNone/>
            </a:pPr>
            <a:r>
              <a:t/>
            </a:r>
            <a:endParaRPr sz="2000"/>
          </a:p>
          <a:p>
            <a:pPr indent="-228600" lvl="0" marL="228600" rtl="0" algn="l">
              <a:lnSpc>
                <a:spcPct val="100000"/>
              </a:lnSpc>
              <a:spcBef>
                <a:spcPts val="1000"/>
              </a:spcBef>
              <a:spcAft>
                <a:spcPts val="0"/>
              </a:spcAft>
              <a:buClr>
                <a:srgbClr val="E38526"/>
              </a:buClr>
              <a:buSzPts val="2000"/>
              <a:buFont typeface="Arial"/>
              <a:buChar char="•"/>
            </a:pPr>
            <a:r>
              <a:rPr lang="en-US" sz="2000"/>
              <a:t>Satisfied through </a:t>
            </a:r>
            <a:r>
              <a:rPr b="1" lang="en-US" sz="2000" u="sng"/>
              <a:t>at least 10 hours of instruction specific to and completely </a:t>
            </a:r>
            <a:r>
              <a:rPr lang="en-US" sz="2000"/>
              <a:t>covering the requirement. </a:t>
            </a:r>
            <a:endParaRPr/>
          </a:p>
          <a:p>
            <a:pPr indent="-279400" lvl="1" marL="736600" rtl="0" algn="l">
              <a:lnSpc>
                <a:spcPct val="100000"/>
              </a:lnSpc>
              <a:spcBef>
                <a:spcPts val="500"/>
              </a:spcBef>
              <a:spcAft>
                <a:spcPts val="0"/>
              </a:spcAft>
              <a:buSzPts val="1800"/>
              <a:buFont typeface="Noto Sans Symbols"/>
              <a:buChar char="✔"/>
            </a:pPr>
            <a:r>
              <a:rPr lang="en-US" sz="1800"/>
              <a:t>Documenting through a </a:t>
            </a:r>
            <a:r>
              <a:rPr b="1" lang="en-US" sz="1800"/>
              <a:t>course(s) </a:t>
            </a:r>
            <a:r>
              <a:rPr lang="en-US" sz="1800"/>
              <a:t>= </a:t>
            </a:r>
            <a:r>
              <a:rPr b="1" lang="en-US" sz="1800"/>
              <a:t>Official Transcript</a:t>
            </a:r>
            <a:endParaRPr sz="1800"/>
          </a:p>
          <a:p>
            <a:pPr indent="-279400" lvl="1" marL="736600" rtl="0" algn="l">
              <a:lnSpc>
                <a:spcPct val="100000"/>
              </a:lnSpc>
              <a:spcBef>
                <a:spcPts val="500"/>
              </a:spcBef>
              <a:spcAft>
                <a:spcPts val="0"/>
              </a:spcAft>
              <a:buSzPts val="1800"/>
              <a:buFont typeface="Noto Sans Symbols"/>
              <a:buChar char="✔"/>
            </a:pPr>
            <a:r>
              <a:rPr lang="en-US" sz="1800"/>
              <a:t>Documenting through a </a:t>
            </a:r>
            <a:r>
              <a:rPr b="1" lang="en-US" sz="1800"/>
              <a:t>seminar(s)</a:t>
            </a:r>
            <a:r>
              <a:rPr lang="en-US" sz="1800"/>
              <a:t>= </a:t>
            </a:r>
            <a:r>
              <a:rPr b="1" lang="en-US" sz="1800"/>
              <a:t>Letter/Certificate(s) of Completion</a:t>
            </a:r>
            <a:endParaRPr/>
          </a:p>
          <a:p>
            <a:pPr indent="-279400" lvl="1" marL="736600" rtl="0" algn="l">
              <a:lnSpc>
                <a:spcPct val="100000"/>
              </a:lnSpc>
              <a:spcBef>
                <a:spcPts val="500"/>
              </a:spcBef>
              <a:spcAft>
                <a:spcPts val="0"/>
              </a:spcAft>
              <a:buSzPts val="1800"/>
              <a:buFont typeface="Noto Sans Symbols"/>
              <a:buChar char="❖"/>
            </a:pPr>
            <a:r>
              <a:rPr lang="en-US" sz="1800"/>
              <a:t>Oftentimes, it is necessary for the applicant to submit a letter verifying the number of hours of instruction delivered specific to a requirement and the specific components of the requirement covered within a course or seminar. </a:t>
            </a:r>
            <a:endParaRPr/>
          </a:p>
          <a:p>
            <a:pPr indent="-279400" lvl="1" marL="736600" rtl="0" algn="l">
              <a:lnSpc>
                <a:spcPct val="100000"/>
              </a:lnSpc>
              <a:spcBef>
                <a:spcPts val="500"/>
              </a:spcBef>
              <a:spcAft>
                <a:spcPts val="0"/>
              </a:spcAft>
              <a:buSzPts val="1800"/>
              <a:buFont typeface="Noto Sans Symbols"/>
              <a:buChar char="❖"/>
            </a:pPr>
            <a:r>
              <a:rPr lang="en-US" sz="1800"/>
              <a:t>Letters verifying a course must be on official college/university letterhead and signed by the course instructor, licensure officer, appropriate department chair, registrar, dean, provost, chancellor, vice-president, or president. </a:t>
            </a:r>
            <a:endParaRPr/>
          </a:p>
          <a:p>
            <a:pPr indent="-279400" lvl="1" marL="736600" rtl="0" algn="l">
              <a:lnSpc>
                <a:spcPct val="100000"/>
              </a:lnSpc>
              <a:spcBef>
                <a:spcPts val="500"/>
              </a:spcBef>
              <a:spcAft>
                <a:spcPts val="0"/>
              </a:spcAft>
              <a:buSzPts val="1800"/>
              <a:buFont typeface="Noto Sans Symbols"/>
              <a:buChar char="❖"/>
            </a:pPr>
            <a:r>
              <a:rPr lang="en-US" sz="1800"/>
              <a:t>Letters verifying a seminar should be on official letterhead of the provider and signed by an appropriate representative.</a:t>
            </a:r>
            <a:endParaRPr/>
          </a:p>
          <a:p>
            <a:pPr indent="-25400" lvl="0" marL="228600" rtl="0" algn="l">
              <a:lnSpc>
                <a:spcPct val="100000"/>
              </a:lnSpc>
              <a:spcBef>
                <a:spcPts val="1000"/>
              </a:spcBef>
              <a:spcAft>
                <a:spcPts val="0"/>
              </a:spcAft>
              <a:buClr>
                <a:srgbClr val="E38526"/>
              </a:buClr>
              <a:buSzPts val="3200"/>
              <a:buFont typeface="Arial"/>
              <a:buNone/>
            </a:pPr>
            <a:r>
              <a:t/>
            </a:r>
            <a:endParaRPr/>
          </a:p>
        </p:txBody>
      </p:sp>
      <p:sp>
        <p:nvSpPr>
          <p:cNvPr id="306" name="Google Shape;30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9"/>
          <p:cNvSpPr txBox="1"/>
          <p:nvPr>
            <p:ph type="title"/>
          </p:nvPr>
        </p:nvSpPr>
        <p:spPr>
          <a:xfrm>
            <a:off x="567743" y="288925"/>
            <a:ext cx="11370972" cy="6799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Quattrocento Sans"/>
              <a:buNone/>
            </a:pPr>
            <a:r>
              <a:rPr lang="en-US">
                <a:latin typeface="Quattrocento Sans"/>
                <a:ea typeface="Quattrocento Sans"/>
                <a:cs typeface="Quattrocento Sans"/>
                <a:sym typeface="Quattrocento Sans"/>
              </a:rPr>
              <a:t>The Competency Review </a:t>
            </a:r>
            <a:endParaRPr/>
          </a:p>
        </p:txBody>
      </p:sp>
      <p:sp>
        <p:nvSpPr>
          <p:cNvPr id="313" name="Google Shape;313;p19"/>
          <p:cNvSpPr txBox="1"/>
          <p:nvPr>
            <p:ph idx="1" type="body"/>
          </p:nvPr>
        </p:nvSpPr>
        <p:spPr>
          <a:xfrm>
            <a:off x="567743" y="1230403"/>
            <a:ext cx="11370972" cy="504974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t/>
            </a:r>
            <a:endParaRPr sz="2400">
              <a:latin typeface="Quattrocento Sans"/>
              <a:ea typeface="Quattrocento Sans"/>
              <a:cs typeface="Quattrocento Sans"/>
              <a:sym typeface="Quattrocento Sans"/>
            </a:endParaRPr>
          </a:p>
          <a:p>
            <a:pPr indent="-228600" lvl="0" marL="228600" rtl="0" algn="l">
              <a:lnSpc>
                <a:spcPct val="100000"/>
              </a:lnSpc>
              <a:spcBef>
                <a:spcPts val="1000"/>
              </a:spcBef>
              <a:spcAft>
                <a:spcPts val="0"/>
              </a:spcAft>
              <a:buClr>
                <a:srgbClr val="E38526"/>
              </a:buClr>
              <a:buSzPts val="2200"/>
              <a:buFont typeface="Arial"/>
              <a:buChar char="•"/>
            </a:pPr>
            <a:r>
              <a:rPr lang="en-US" sz="2200">
                <a:latin typeface="Quattrocento Sans"/>
                <a:ea typeface="Quattrocento Sans"/>
                <a:cs typeface="Quattrocento Sans"/>
                <a:sym typeface="Quattrocento Sans"/>
              </a:rPr>
              <a:t>A Competency Review is the process for determining whether the subject matter knowledge requirements for a license have been met in a field for which there is no MTEL subject test. </a:t>
            </a:r>
            <a:endParaRPr/>
          </a:p>
          <a:p>
            <a:pPr indent="-88900" lvl="0" marL="228600" rtl="0" algn="l">
              <a:lnSpc>
                <a:spcPct val="100000"/>
              </a:lnSpc>
              <a:spcBef>
                <a:spcPts val="1000"/>
              </a:spcBef>
              <a:spcAft>
                <a:spcPts val="0"/>
              </a:spcAft>
              <a:buClr>
                <a:srgbClr val="E38526"/>
              </a:buClr>
              <a:buSzPts val="2200"/>
              <a:buFont typeface="Arial"/>
              <a:buNone/>
            </a:pPr>
            <a:r>
              <a:t/>
            </a:r>
            <a:endParaRPr sz="2200">
              <a:latin typeface="Quattrocento Sans"/>
              <a:ea typeface="Quattrocento Sans"/>
              <a:cs typeface="Quattrocento Sans"/>
              <a:sym typeface="Quattrocento Sans"/>
            </a:endParaRPr>
          </a:p>
          <a:p>
            <a:pPr indent="-228600" lvl="0" marL="228600" rtl="0" algn="l">
              <a:lnSpc>
                <a:spcPct val="100000"/>
              </a:lnSpc>
              <a:spcBef>
                <a:spcPts val="1000"/>
              </a:spcBef>
              <a:spcAft>
                <a:spcPts val="0"/>
              </a:spcAft>
              <a:buClr>
                <a:srgbClr val="E38526"/>
              </a:buClr>
              <a:buSzPts val="2200"/>
              <a:buFont typeface="Arial"/>
              <a:buChar char="•"/>
            </a:pPr>
            <a:r>
              <a:rPr lang="en-US" sz="2200">
                <a:latin typeface="Quattrocento Sans"/>
                <a:ea typeface="Quattrocento Sans"/>
                <a:cs typeface="Quattrocento Sans"/>
                <a:sym typeface="Quattrocento Sans"/>
              </a:rPr>
              <a:t>Competencies are also known as the "coverage of" requirements and can be satisfied through the completion of a professional learning experience(s) that provided at least </a:t>
            </a:r>
            <a:r>
              <a:rPr b="1" lang="en-US" sz="2200">
                <a:latin typeface="Quattrocento Sans"/>
                <a:ea typeface="Quattrocento Sans"/>
                <a:cs typeface="Quattrocento Sans"/>
                <a:sym typeface="Quattrocento Sans"/>
              </a:rPr>
              <a:t>10 hours of instruction </a:t>
            </a:r>
            <a:r>
              <a:rPr lang="en-US" sz="2200">
                <a:latin typeface="Quattrocento Sans"/>
                <a:ea typeface="Quattrocento Sans"/>
                <a:cs typeface="Quattrocento Sans"/>
                <a:sym typeface="Quattrocento Sans"/>
              </a:rPr>
              <a:t>specific to and completely covering a subject matter knowledge requirement. </a:t>
            </a:r>
            <a:endParaRPr/>
          </a:p>
          <a:p>
            <a:pPr indent="-88900" lvl="0" marL="228600" rtl="0" algn="l">
              <a:lnSpc>
                <a:spcPct val="100000"/>
              </a:lnSpc>
              <a:spcBef>
                <a:spcPts val="1000"/>
              </a:spcBef>
              <a:spcAft>
                <a:spcPts val="0"/>
              </a:spcAft>
              <a:buClr>
                <a:srgbClr val="E38526"/>
              </a:buClr>
              <a:buSzPts val="2200"/>
              <a:buFont typeface="Arial"/>
              <a:buNone/>
            </a:pPr>
            <a:r>
              <a:t/>
            </a:r>
            <a:endParaRPr sz="2200">
              <a:latin typeface="Quattrocento Sans"/>
              <a:ea typeface="Quattrocento Sans"/>
              <a:cs typeface="Quattrocento Sans"/>
              <a:sym typeface="Quattrocento Sans"/>
            </a:endParaRPr>
          </a:p>
          <a:p>
            <a:pPr indent="-228600" lvl="0" marL="228600" rtl="0" algn="l">
              <a:lnSpc>
                <a:spcPct val="100000"/>
              </a:lnSpc>
              <a:spcBef>
                <a:spcPts val="1000"/>
              </a:spcBef>
              <a:spcAft>
                <a:spcPts val="0"/>
              </a:spcAft>
              <a:buClr>
                <a:srgbClr val="E38526"/>
              </a:buClr>
              <a:buSzPts val="2200"/>
              <a:buFont typeface="Arial"/>
              <a:buChar char="•"/>
            </a:pPr>
            <a:r>
              <a:rPr lang="en-US" sz="2200">
                <a:latin typeface="Quattrocento Sans"/>
                <a:ea typeface="Quattrocento Sans"/>
                <a:cs typeface="Quattrocento Sans"/>
                <a:sym typeface="Quattrocento Sans"/>
              </a:rPr>
              <a:t>Competencies can be satisfied through completion of any one or combination of coursework, seminars, workshops, mentored employment, or peer coaching or Structured Guidance and Support (SG&amp;S). </a:t>
            </a:r>
            <a:endParaRPr sz="2200"/>
          </a:p>
          <a:p>
            <a:pPr indent="-101600" lvl="0" marL="228600" rtl="0" algn="l">
              <a:lnSpc>
                <a:spcPct val="100000"/>
              </a:lnSpc>
              <a:spcBef>
                <a:spcPts val="1000"/>
              </a:spcBef>
              <a:spcAft>
                <a:spcPts val="0"/>
              </a:spcAft>
              <a:buClr>
                <a:srgbClr val="E38526"/>
              </a:buClr>
              <a:buSzPts val="2000"/>
              <a:buFont typeface="Arial"/>
              <a:buNone/>
            </a:pPr>
            <a:r>
              <a:t/>
            </a:r>
            <a:endParaRPr sz="2000"/>
          </a:p>
        </p:txBody>
      </p:sp>
      <p:sp>
        <p:nvSpPr>
          <p:cNvPr id="314" name="Google Shape;3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txBox="1"/>
          <p:nvPr/>
        </p:nvSpPr>
        <p:spPr>
          <a:xfrm>
            <a:off x="1" y="3190714"/>
            <a:ext cx="276907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chemeClr val="lt1"/>
                </a:solidFill>
                <a:latin typeface="Quattrocento Sans"/>
                <a:ea typeface="Quattrocento Sans"/>
                <a:cs typeface="Quattrocento Sans"/>
                <a:sym typeface="Quattrocento Sans"/>
              </a:rPr>
              <a:t>OBJECTIVES</a:t>
            </a:r>
            <a:endParaRPr b="0" i="0" sz="3200" u="none" cap="none" strike="noStrike">
              <a:solidFill>
                <a:schemeClr val="lt1"/>
              </a:solidFill>
              <a:latin typeface="Quattrocento Sans"/>
              <a:ea typeface="Quattrocento Sans"/>
              <a:cs typeface="Quattrocento Sans"/>
              <a:sym typeface="Quattrocento Sans"/>
            </a:endParaRPr>
          </a:p>
        </p:txBody>
      </p:sp>
      <p:grpSp>
        <p:nvGrpSpPr>
          <p:cNvPr id="111" name="Google Shape;111;p2"/>
          <p:cNvGrpSpPr/>
          <p:nvPr/>
        </p:nvGrpSpPr>
        <p:grpSpPr>
          <a:xfrm>
            <a:off x="3277454" y="479162"/>
            <a:ext cx="8839199" cy="809458"/>
            <a:chOff x="3061064" y="188784"/>
            <a:chExt cx="8839199" cy="809458"/>
          </a:xfrm>
        </p:grpSpPr>
        <p:sp>
          <p:nvSpPr>
            <p:cNvPr id="112" name="Google Shape;112;p2"/>
            <p:cNvSpPr/>
            <p:nvPr/>
          </p:nvSpPr>
          <p:spPr>
            <a:xfrm>
              <a:off x="3061064" y="467564"/>
              <a:ext cx="697946" cy="428459"/>
            </a:xfrm>
            <a:prstGeom prst="rect">
              <a:avLst/>
            </a:prstGeom>
            <a:solidFill>
              <a:srgbClr val="E38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Quattrocento Sans"/>
                  <a:ea typeface="Quattrocento Sans"/>
                  <a:cs typeface="Quattrocento Sans"/>
                  <a:sym typeface="Quattrocento Sans"/>
                </a:rPr>
                <a:t>01</a:t>
              </a:r>
              <a:endParaRPr b="0" i="0" sz="2400" u="none" cap="none" strike="noStrike">
                <a:solidFill>
                  <a:schemeClr val="lt1"/>
                </a:solidFill>
                <a:latin typeface="Quattrocento Sans"/>
                <a:ea typeface="Quattrocento Sans"/>
                <a:cs typeface="Quattrocento Sans"/>
                <a:sym typeface="Quattrocento Sans"/>
              </a:endParaRPr>
            </a:p>
          </p:txBody>
        </p:sp>
        <p:sp>
          <p:nvSpPr>
            <p:cNvPr id="113" name="Google Shape;113;p2"/>
            <p:cNvSpPr txBox="1"/>
            <p:nvPr/>
          </p:nvSpPr>
          <p:spPr>
            <a:xfrm>
              <a:off x="3918853" y="188784"/>
              <a:ext cx="7981410" cy="80945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3600" u="none" cap="none" strike="noStrike">
                <a:solidFill>
                  <a:srgbClr val="101D34"/>
                </a:solidFill>
                <a:latin typeface="Quattrocento Sans"/>
                <a:ea typeface="Quattrocento Sans"/>
                <a:cs typeface="Quattrocento Sans"/>
                <a:sym typeface="Quattrocento Sans"/>
              </a:endParaRPr>
            </a:p>
          </p:txBody>
        </p:sp>
      </p:grpSp>
      <p:grpSp>
        <p:nvGrpSpPr>
          <p:cNvPr id="114" name="Google Shape;114;p2"/>
          <p:cNvGrpSpPr/>
          <p:nvPr/>
        </p:nvGrpSpPr>
        <p:grpSpPr>
          <a:xfrm>
            <a:off x="3274573" y="1610222"/>
            <a:ext cx="8736980" cy="976727"/>
            <a:chOff x="3163283" y="1705812"/>
            <a:chExt cx="8736980" cy="976727"/>
          </a:xfrm>
        </p:grpSpPr>
        <p:sp>
          <p:nvSpPr>
            <p:cNvPr id="115" name="Google Shape;115;p2"/>
            <p:cNvSpPr/>
            <p:nvPr/>
          </p:nvSpPr>
          <p:spPr>
            <a:xfrm>
              <a:off x="3163283" y="1705812"/>
              <a:ext cx="735117" cy="409875"/>
            </a:xfrm>
            <a:prstGeom prst="rect">
              <a:avLst/>
            </a:prstGeom>
            <a:solidFill>
              <a:srgbClr val="E38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Quattrocento Sans"/>
                  <a:ea typeface="Quattrocento Sans"/>
                  <a:cs typeface="Quattrocento Sans"/>
                  <a:sym typeface="Quattrocento Sans"/>
                </a:rPr>
                <a:t>02</a:t>
              </a:r>
              <a:endParaRPr b="0" i="0" sz="2400" u="none" cap="none" strike="noStrike">
                <a:solidFill>
                  <a:schemeClr val="lt1"/>
                </a:solidFill>
                <a:latin typeface="Quattrocento Sans"/>
                <a:ea typeface="Quattrocento Sans"/>
                <a:cs typeface="Quattrocento Sans"/>
                <a:sym typeface="Quattrocento Sans"/>
              </a:endParaRPr>
            </a:p>
          </p:txBody>
        </p:sp>
        <p:sp>
          <p:nvSpPr>
            <p:cNvPr id="116" name="Google Shape;116;p2"/>
            <p:cNvSpPr txBox="1"/>
            <p:nvPr/>
          </p:nvSpPr>
          <p:spPr>
            <a:xfrm>
              <a:off x="3918853" y="1873080"/>
              <a:ext cx="7981410" cy="80945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3600" u="none" cap="none" strike="noStrike">
                <a:solidFill>
                  <a:srgbClr val="101D34"/>
                </a:solidFill>
                <a:latin typeface="Quattrocento Sans"/>
                <a:ea typeface="Quattrocento Sans"/>
                <a:cs typeface="Quattrocento Sans"/>
                <a:sym typeface="Quattrocento Sans"/>
              </a:endParaRPr>
            </a:p>
          </p:txBody>
        </p:sp>
      </p:grpSp>
      <p:grpSp>
        <p:nvGrpSpPr>
          <p:cNvPr id="117" name="Google Shape;117;p2"/>
          <p:cNvGrpSpPr/>
          <p:nvPr/>
        </p:nvGrpSpPr>
        <p:grpSpPr>
          <a:xfrm>
            <a:off x="3278583" y="2149454"/>
            <a:ext cx="8733602" cy="760671"/>
            <a:chOff x="3167176" y="1827182"/>
            <a:chExt cx="8724436" cy="789512"/>
          </a:xfrm>
        </p:grpSpPr>
        <p:sp>
          <p:nvSpPr>
            <p:cNvPr id="118" name="Google Shape;118;p2"/>
            <p:cNvSpPr/>
            <p:nvPr/>
          </p:nvSpPr>
          <p:spPr>
            <a:xfrm>
              <a:off x="3167176" y="2061778"/>
              <a:ext cx="744459" cy="457152"/>
            </a:xfrm>
            <a:prstGeom prst="rect">
              <a:avLst/>
            </a:prstGeom>
            <a:solidFill>
              <a:srgbClr val="E38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Quattrocento Sans"/>
                  <a:ea typeface="Quattrocento Sans"/>
                  <a:cs typeface="Quattrocento Sans"/>
                  <a:sym typeface="Quattrocento Sans"/>
                </a:rPr>
                <a:t>03</a:t>
              </a:r>
              <a:endParaRPr b="0" i="0" sz="2400" u="none" cap="none" strike="noStrike">
                <a:solidFill>
                  <a:schemeClr val="lt1"/>
                </a:solidFill>
                <a:latin typeface="Quattrocento Sans"/>
                <a:ea typeface="Quattrocento Sans"/>
                <a:cs typeface="Quattrocento Sans"/>
                <a:sym typeface="Quattrocento Sans"/>
              </a:endParaRPr>
            </a:p>
          </p:txBody>
        </p:sp>
        <p:sp>
          <p:nvSpPr>
            <p:cNvPr id="119" name="Google Shape;119;p2"/>
            <p:cNvSpPr txBox="1"/>
            <p:nvPr/>
          </p:nvSpPr>
          <p:spPr>
            <a:xfrm>
              <a:off x="3881711" y="1827182"/>
              <a:ext cx="8009901" cy="78951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101D34"/>
                  </a:solidFill>
                  <a:latin typeface="Quattrocento Sans"/>
                  <a:ea typeface="Quattrocento Sans"/>
                  <a:cs typeface="Quattrocento Sans"/>
                  <a:sym typeface="Quattrocento Sans"/>
                </a:rPr>
                <a:t>Requirements for Provisional Licensure</a:t>
              </a:r>
              <a:endParaRPr b="0" i="0" sz="2400" u="none" cap="none" strike="noStrike">
                <a:solidFill>
                  <a:srgbClr val="101D34"/>
                </a:solidFill>
                <a:latin typeface="Quattrocento Sans"/>
                <a:ea typeface="Quattrocento Sans"/>
                <a:cs typeface="Quattrocento Sans"/>
                <a:sym typeface="Quattrocento Sans"/>
              </a:endParaRPr>
            </a:p>
          </p:txBody>
        </p:sp>
      </p:grpSp>
      <p:sp>
        <p:nvSpPr>
          <p:cNvPr id="120" name="Google Shape;120;p2"/>
          <p:cNvSpPr txBox="1"/>
          <p:nvPr/>
        </p:nvSpPr>
        <p:spPr>
          <a:xfrm>
            <a:off x="3995116" y="1398993"/>
            <a:ext cx="7972751" cy="70111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101D34"/>
                </a:solidFill>
                <a:latin typeface="Quattrocento Sans"/>
                <a:ea typeface="Quattrocento Sans"/>
                <a:cs typeface="Quattrocento Sans"/>
                <a:sym typeface="Quattrocento Sans"/>
              </a:rPr>
              <a:t>Overview of Testing Requirements</a:t>
            </a:r>
            <a:endParaRPr b="0" i="0" sz="2400" u="none" cap="none" strike="noStrike">
              <a:solidFill>
                <a:srgbClr val="101D34"/>
              </a:solidFill>
              <a:latin typeface="Quattrocento Sans"/>
              <a:ea typeface="Quattrocento Sans"/>
              <a:cs typeface="Quattrocento Sans"/>
              <a:sym typeface="Quattrocento Sans"/>
            </a:endParaRPr>
          </a:p>
        </p:txBody>
      </p:sp>
      <p:sp>
        <p:nvSpPr>
          <p:cNvPr id="121" name="Google Shape;121;p2"/>
          <p:cNvSpPr txBox="1"/>
          <p:nvPr/>
        </p:nvSpPr>
        <p:spPr>
          <a:xfrm>
            <a:off x="3993984" y="480574"/>
            <a:ext cx="7944240" cy="80945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101D34"/>
                </a:solidFill>
                <a:latin typeface="Quattrocento Sans"/>
                <a:ea typeface="Quattrocento Sans"/>
                <a:cs typeface="Quattrocento Sans"/>
                <a:sym typeface="Quattrocento Sans"/>
              </a:rPr>
              <a:t>Emergency License </a:t>
            </a:r>
            <a:endParaRPr b="0" i="0" sz="3600" u="none" cap="none" strike="noStrike">
              <a:solidFill>
                <a:srgbClr val="101D34"/>
              </a:solidFill>
              <a:latin typeface="Quattrocento Sans"/>
              <a:ea typeface="Quattrocento Sans"/>
              <a:cs typeface="Quattrocento Sans"/>
              <a:sym typeface="Quattrocento Sans"/>
            </a:endParaRPr>
          </a:p>
        </p:txBody>
      </p:sp>
      <p:grpSp>
        <p:nvGrpSpPr>
          <p:cNvPr id="122" name="Google Shape;122;p2"/>
          <p:cNvGrpSpPr/>
          <p:nvPr/>
        </p:nvGrpSpPr>
        <p:grpSpPr>
          <a:xfrm>
            <a:off x="3278584" y="2614331"/>
            <a:ext cx="8695799" cy="1304580"/>
            <a:chOff x="3213757" y="2730681"/>
            <a:chExt cx="8695799" cy="901504"/>
          </a:xfrm>
        </p:grpSpPr>
        <p:sp>
          <p:nvSpPr>
            <p:cNvPr id="123" name="Google Shape;123;p2"/>
            <p:cNvSpPr/>
            <p:nvPr/>
          </p:nvSpPr>
          <p:spPr>
            <a:xfrm>
              <a:off x="3213757" y="3041020"/>
              <a:ext cx="744412" cy="343093"/>
            </a:xfrm>
            <a:prstGeom prst="rect">
              <a:avLst/>
            </a:prstGeom>
            <a:solidFill>
              <a:srgbClr val="E38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Quattrocento Sans"/>
                  <a:ea typeface="Quattrocento Sans"/>
                  <a:cs typeface="Quattrocento Sans"/>
                  <a:sym typeface="Quattrocento Sans"/>
                </a:rPr>
                <a:t>04</a:t>
              </a:r>
              <a:endParaRPr b="0" i="0" sz="2400" u="none" cap="none" strike="noStrike">
                <a:solidFill>
                  <a:schemeClr val="lt1"/>
                </a:solidFill>
                <a:latin typeface="Quattrocento Sans"/>
                <a:ea typeface="Quattrocento Sans"/>
                <a:cs typeface="Quattrocento Sans"/>
                <a:sym typeface="Quattrocento Sans"/>
              </a:endParaRPr>
            </a:p>
          </p:txBody>
        </p:sp>
        <p:sp>
          <p:nvSpPr>
            <p:cNvPr id="124" name="Google Shape;124;p2"/>
            <p:cNvSpPr txBox="1"/>
            <p:nvPr/>
          </p:nvSpPr>
          <p:spPr>
            <a:xfrm>
              <a:off x="3928146" y="2730681"/>
              <a:ext cx="7981410" cy="90150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rgbClr val="101D34"/>
                  </a:solidFill>
                  <a:latin typeface="Quattrocento Sans"/>
                  <a:ea typeface="Quattrocento Sans"/>
                  <a:cs typeface="Quattrocento Sans"/>
                  <a:sym typeface="Quattrocento Sans"/>
                </a:rPr>
                <a:t>Requirements for Initial Licensure</a:t>
              </a:r>
              <a:endParaRPr b="0" i="0" sz="2400" u="none" cap="none" strike="noStrike">
                <a:solidFill>
                  <a:srgbClr val="101D34"/>
                </a:solidFill>
                <a:latin typeface="Quattrocento Sans"/>
                <a:ea typeface="Quattrocento Sans"/>
                <a:cs typeface="Quattrocento Sans"/>
                <a:sym typeface="Quattrocento Sans"/>
              </a:endParaRPr>
            </a:p>
          </p:txBody>
        </p:sp>
      </p:grpSp>
      <p:grpSp>
        <p:nvGrpSpPr>
          <p:cNvPr id="125" name="Google Shape;125;p2"/>
          <p:cNvGrpSpPr/>
          <p:nvPr/>
        </p:nvGrpSpPr>
        <p:grpSpPr>
          <a:xfrm>
            <a:off x="3278583" y="4484934"/>
            <a:ext cx="8742262" cy="673574"/>
            <a:chOff x="3167293" y="1846996"/>
            <a:chExt cx="8742262" cy="673574"/>
          </a:xfrm>
        </p:grpSpPr>
        <p:sp>
          <p:nvSpPr>
            <p:cNvPr id="126" name="Google Shape;126;p2"/>
            <p:cNvSpPr/>
            <p:nvPr/>
          </p:nvSpPr>
          <p:spPr>
            <a:xfrm>
              <a:off x="3167293" y="1952720"/>
              <a:ext cx="753703" cy="567850"/>
            </a:xfrm>
            <a:prstGeom prst="rect">
              <a:avLst/>
            </a:prstGeom>
            <a:solidFill>
              <a:srgbClr val="E38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Quattrocento Sans"/>
                  <a:ea typeface="Quattrocento Sans"/>
                  <a:cs typeface="Quattrocento Sans"/>
                  <a:sym typeface="Quattrocento Sans"/>
                </a:rPr>
                <a:t>06</a:t>
              </a:r>
              <a:endParaRPr b="0" i="0" sz="2400" u="none" cap="none" strike="noStrike">
                <a:solidFill>
                  <a:schemeClr val="lt1"/>
                </a:solidFill>
                <a:latin typeface="Quattrocento Sans"/>
                <a:ea typeface="Quattrocento Sans"/>
                <a:cs typeface="Quattrocento Sans"/>
                <a:sym typeface="Quattrocento Sans"/>
              </a:endParaRPr>
            </a:p>
          </p:txBody>
        </p:sp>
        <p:sp>
          <p:nvSpPr>
            <p:cNvPr id="127" name="Google Shape;127;p2"/>
            <p:cNvSpPr txBox="1"/>
            <p:nvPr/>
          </p:nvSpPr>
          <p:spPr>
            <a:xfrm>
              <a:off x="3918853" y="1846996"/>
              <a:ext cx="7990702" cy="64218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71616"/>
                </a:buClr>
                <a:buSzPts val="2400"/>
                <a:buFont typeface="Quattrocento Sans"/>
                <a:buNone/>
              </a:pPr>
              <a:r>
                <a:rPr b="0" i="0" lang="en-US" sz="2400" u="none" cap="none" strike="noStrike">
                  <a:solidFill>
                    <a:srgbClr val="171616"/>
                  </a:solidFill>
                  <a:latin typeface="Quattrocento Sans"/>
                  <a:ea typeface="Quattrocento Sans"/>
                  <a:cs typeface="Quattrocento Sans"/>
                  <a:sym typeface="Quattrocento Sans"/>
                </a:rPr>
                <a:t>Licensure Office Applicant Support</a:t>
              </a:r>
              <a:endParaRPr/>
            </a:p>
          </p:txBody>
        </p:sp>
      </p:grpSp>
      <p:sp>
        <p:nvSpPr>
          <p:cNvPr id="128" name="Google Shape;128;p2"/>
          <p:cNvSpPr/>
          <p:nvPr/>
        </p:nvSpPr>
        <p:spPr>
          <a:xfrm>
            <a:off x="3278460" y="3780262"/>
            <a:ext cx="752706" cy="566854"/>
          </a:xfrm>
          <a:prstGeom prst="rect">
            <a:avLst/>
          </a:prstGeom>
          <a:solidFill>
            <a:srgbClr val="E385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Quattrocento Sans"/>
                <a:ea typeface="Quattrocento Sans"/>
                <a:cs typeface="Quattrocento Sans"/>
                <a:sym typeface="Quattrocento Sans"/>
              </a:rPr>
              <a:t>05</a:t>
            </a:r>
            <a:endParaRPr b="0" i="0" sz="2400" u="none" cap="none" strike="noStrike">
              <a:solidFill>
                <a:schemeClr val="lt1"/>
              </a:solidFill>
              <a:latin typeface="Quattrocento Sans"/>
              <a:ea typeface="Quattrocento Sans"/>
              <a:cs typeface="Quattrocento Sans"/>
              <a:sym typeface="Quattrocento Sans"/>
            </a:endParaRPr>
          </a:p>
        </p:txBody>
      </p:sp>
      <p:sp>
        <p:nvSpPr>
          <p:cNvPr id="129" name="Google Shape;129;p2"/>
          <p:cNvSpPr txBox="1"/>
          <p:nvPr/>
        </p:nvSpPr>
        <p:spPr>
          <a:xfrm>
            <a:off x="3993763" y="3826495"/>
            <a:ext cx="366317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rgbClr val="101D34"/>
                </a:solidFill>
                <a:latin typeface="Quattrocento Sans"/>
                <a:ea typeface="Quattrocento Sans"/>
                <a:cs typeface="Quattrocento Sans"/>
                <a:sym typeface="Quattrocento Sans"/>
              </a:rPr>
              <a:t>Waivers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0"/>
          <p:cNvSpPr txBox="1"/>
          <p:nvPr>
            <p:ph type="title"/>
          </p:nvPr>
        </p:nvSpPr>
        <p:spPr>
          <a:xfrm>
            <a:off x="567743" y="288925"/>
            <a:ext cx="11370972" cy="6799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2500"/>
              <a:buFont typeface="Quattrocento Sans"/>
              <a:buNone/>
            </a:pPr>
            <a:r>
              <a:rPr lang="en-US" sz="2500"/>
              <a:t>Provisional Licenses that Require a Competency Review:  Special Needs Fields</a:t>
            </a:r>
            <a:endParaRPr/>
          </a:p>
        </p:txBody>
      </p:sp>
      <p:sp>
        <p:nvSpPr>
          <p:cNvPr id="321" name="Google Shape;321;p20"/>
          <p:cNvSpPr txBox="1"/>
          <p:nvPr>
            <p:ph idx="1" type="body"/>
          </p:nvPr>
        </p:nvSpPr>
        <p:spPr>
          <a:xfrm>
            <a:off x="568325" y="1230313"/>
            <a:ext cx="11369675" cy="5049837"/>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1500"/>
              <a:buNone/>
            </a:pPr>
            <a:r>
              <a:rPr b="1" lang="en-US" sz="1500"/>
              <a:t>Requirements common among all special needs licenses:</a:t>
            </a:r>
            <a:endParaRPr/>
          </a:p>
          <a:p>
            <a:pPr indent="-228600" lvl="0" marL="228600" rtl="0" algn="l">
              <a:lnSpc>
                <a:spcPct val="100000"/>
              </a:lnSpc>
              <a:spcBef>
                <a:spcPts val="600"/>
              </a:spcBef>
              <a:spcAft>
                <a:spcPts val="0"/>
              </a:spcAft>
              <a:buSzPts val="1500"/>
              <a:buFont typeface="Noto Sans Symbols"/>
              <a:buChar char="❑"/>
            </a:pPr>
            <a:r>
              <a:rPr lang="en-US" sz="1500"/>
              <a:t>Possession of a bachelor’s degree </a:t>
            </a:r>
            <a:endParaRPr/>
          </a:p>
          <a:p>
            <a:pPr indent="-228600" lvl="0" marL="228600" rtl="0" algn="l">
              <a:lnSpc>
                <a:spcPct val="100000"/>
              </a:lnSpc>
              <a:spcBef>
                <a:spcPts val="0"/>
              </a:spcBef>
              <a:spcAft>
                <a:spcPts val="0"/>
              </a:spcAft>
              <a:buSzPts val="1500"/>
              <a:buFont typeface="Noto Sans Symbols"/>
              <a:buChar char="❑"/>
            </a:pPr>
            <a:r>
              <a:rPr lang="en-US" sz="1500"/>
              <a:t>Passing score on the Communication &amp; Literacy Skills test</a:t>
            </a:r>
            <a:endParaRPr/>
          </a:p>
          <a:p>
            <a:pPr indent="-228600" lvl="0" marL="228600" rtl="0" algn="l">
              <a:lnSpc>
                <a:spcPct val="100000"/>
              </a:lnSpc>
              <a:spcBef>
                <a:spcPts val="0"/>
              </a:spcBef>
              <a:spcAft>
                <a:spcPts val="0"/>
              </a:spcAft>
              <a:buSzPts val="1500"/>
              <a:buFont typeface="Noto Sans Symbols"/>
              <a:buChar char="❑"/>
            </a:pPr>
            <a:r>
              <a:rPr lang="en-US" sz="1500"/>
              <a:t>Passing score on the General Curriculum multi-subject subtest</a:t>
            </a:r>
            <a:endParaRPr/>
          </a:p>
          <a:p>
            <a:pPr indent="-228600" lvl="0" marL="228600" rtl="0" algn="l">
              <a:lnSpc>
                <a:spcPct val="100000"/>
              </a:lnSpc>
              <a:spcBef>
                <a:spcPts val="0"/>
              </a:spcBef>
              <a:spcAft>
                <a:spcPts val="0"/>
              </a:spcAft>
              <a:buSzPts val="1500"/>
              <a:buFont typeface="Noto Sans Symbols"/>
              <a:buChar char="❑"/>
            </a:pPr>
            <a:r>
              <a:rPr lang="en-US" sz="1500"/>
              <a:t>Passing Score on the General Curriculum mathematics subtest</a:t>
            </a:r>
            <a:endParaRPr/>
          </a:p>
          <a:p>
            <a:pPr indent="-228600" lvl="0" marL="228600" rtl="0" algn="l">
              <a:lnSpc>
                <a:spcPct val="100000"/>
              </a:lnSpc>
              <a:spcBef>
                <a:spcPts val="0"/>
              </a:spcBef>
              <a:spcAft>
                <a:spcPts val="0"/>
              </a:spcAft>
              <a:buSzPts val="1500"/>
              <a:buFont typeface="Noto Sans Symbols"/>
              <a:buChar char="❑"/>
            </a:pPr>
            <a:r>
              <a:rPr lang="en-US" sz="1500"/>
              <a:t>Seminars or courses on ways to prepare and maintain students with disabilities for general classrooms</a:t>
            </a:r>
            <a:endParaRPr/>
          </a:p>
          <a:p>
            <a:pPr indent="-228600" lvl="0" marL="228600" rtl="0" algn="l">
              <a:lnSpc>
                <a:spcPct val="100000"/>
              </a:lnSpc>
              <a:spcBef>
                <a:spcPts val="0"/>
              </a:spcBef>
              <a:spcAft>
                <a:spcPts val="0"/>
              </a:spcAft>
              <a:buSzPts val="1500"/>
              <a:buFont typeface="Noto Sans Symbols"/>
              <a:buChar char="❑"/>
            </a:pPr>
            <a:r>
              <a:rPr lang="en-US" sz="1500"/>
              <a:t>Competency Review</a:t>
            </a:r>
            <a:endParaRPr/>
          </a:p>
          <a:p>
            <a:pPr indent="-228600" lvl="0" marL="228600" rtl="0" algn="l">
              <a:lnSpc>
                <a:spcPct val="100000"/>
              </a:lnSpc>
              <a:spcBef>
                <a:spcPts val="600"/>
              </a:spcBef>
              <a:spcAft>
                <a:spcPts val="0"/>
              </a:spcAft>
              <a:buSzPts val="1000"/>
              <a:buNone/>
            </a:pPr>
            <a:r>
              <a:t/>
            </a:r>
            <a:endParaRPr b="1" sz="1000"/>
          </a:p>
          <a:p>
            <a:pPr indent="-228600" lvl="0" marL="228600" rtl="0" algn="l">
              <a:lnSpc>
                <a:spcPct val="100000"/>
              </a:lnSpc>
              <a:spcBef>
                <a:spcPts val="600"/>
              </a:spcBef>
              <a:spcAft>
                <a:spcPts val="0"/>
              </a:spcAft>
              <a:buSzPts val="1500"/>
              <a:buNone/>
            </a:pPr>
            <a:r>
              <a:rPr b="1" lang="en-US" sz="1500"/>
              <a:t>Students with Severe Disabilities: All</a:t>
            </a:r>
            <a:endParaRPr/>
          </a:p>
          <a:p>
            <a:pPr indent="-228600" lvl="0" marL="228600" rtl="0" algn="l">
              <a:lnSpc>
                <a:spcPct val="100000"/>
              </a:lnSpc>
              <a:spcBef>
                <a:spcPts val="600"/>
              </a:spcBef>
              <a:spcAft>
                <a:spcPts val="0"/>
              </a:spcAft>
              <a:buSzPts val="1500"/>
              <a:buFont typeface="Noto Sans Symbols"/>
              <a:buChar char="❑"/>
            </a:pPr>
            <a:r>
              <a:rPr lang="en-US" sz="1500"/>
              <a:t>All Common Requirements as noted above.</a:t>
            </a:r>
            <a:endParaRPr/>
          </a:p>
          <a:p>
            <a:pPr indent="-228600" lvl="0" marL="228600" rtl="0" algn="l">
              <a:lnSpc>
                <a:spcPct val="100000"/>
              </a:lnSpc>
              <a:spcBef>
                <a:spcPts val="1200"/>
              </a:spcBef>
              <a:spcAft>
                <a:spcPts val="0"/>
              </a:spcAft>
              <a:buSzPts val="1000"/>
              <a:buNone/>
            </a:pPr>
            <a:r>
              <a:t/>
            </a:r>
            <a:endParaRPr b="1" sz="1000" u="sng"/>
          </a:p>
          <a:p>
            <a:pPr indent="-228600" lvl="0" marL="228600" rtl="0" algn="l">
              <a:lnSpc>
                <a:spcPct val="100000"/>
              </a:lnSpc>
              <a:spcBef>
                <a:spcPts val="600"/>
              </a:spcBef>
              <a:spcAft>
                <a:spcPts val="0"/>
              </a:spcAft>
              <a:buSzPts val="1500"/>
              <a:buNone/>
            </a:pPr>
            <a:r>
              <a:rPr b="1" lang="en-US" sz="1500" u="sng"/>
              <a:t>The Foundations of Reading test is also required for the following licenses</a:t>
            </a:r>
            <a:r>
              <a:rPr b="1" lang="en-US" sz="1500"/>
              <a:t>:</a:t>
            </a:r>
            <a:endParaRPr/>
          </a:p>
          <a:p>
            <a:pPr indent="-228599" lvl="0" marL="461963" rtl="0" algn="l">
              <a:lnSpc>
                <a:spcPct val="100000"/>
              </a:lnSpc>
              <a:spcBef>
                <a:spcPts val="600"/>
              </a:spcBef>
              <a:spcAft>
                <a:spcPts val="0"/>
              </a:spcAft>
              <a:buSzPts val="1500"/>
              <a:buFont typeface="Noto Sans Symbols"/>
              <a:buChar char="▪"/>
            </a:pPr>
            <a:r>
              <a:rPr b="1" lang="en-US" sz="1500"/>
              <a:t>Teacher of Students with Moderate Disabilities: PreK-8; 5-12</a:t>
            </a:r>
            <a:endParaRPr/>
          </a:p>
          <a:p>
            <a:pPr indent="-228599" lvl="0" marL="461963" rtl="0" algn="l">
              <a:lnSpc>
                <a:spcPct val="100000"/>
              </a:lnSpc>
              <a:spcBef>
                <a:spcPts val="600"/>
              </a:spcBef>
              <a:spcAft>
                <a:spcPts val="0"/>
              </a:spcAft>
              <a:buSzPts val="1500"/>
              <a:buFont typeface="Noto Sans Symbols"/>
              <a:buChar char="▪"/>
            </a:pPr>
            <a:r>
              <a:rPr b="1" lang="en-US" sz="1500"/>
              <a:t>Teacher of the Deaf and Hard-of-Hearing (Oral/Aural): All</a:t>
            </a:r>
            <a:endParaRPr/>
          </a:p>
          <a:p>
            <a:pPr indent="-228599" lvl="0" marL="461963" rtl="0" algn="l">
              <a:lnSpc>
                <a:spcPct val="100000"/>
              </a:lnSpc>
              <a:spcBef>
                <a:spcPts val="600"/>
              </a:spcBef>
              <a:spcAft>
                <a:spcPts val="0"/>
              </a:spcAft>
              <a:buSzPts val="1500"/>
              <a:buFont typeface="Noto Sans Symbols"/>
              <a:buChar char="▪"/>
            </a:pPr>
            <a:r>
              <a:rPr b="1" lang="en-US" sz="1500"/>
              <a:t>Teacher of the Visually Impaired: All</a:t>
            </a:r>
            <a:r>
              <a:rPr lang="en-US" sz="1500"/>
              <a:t>  </a:t>
            </a:r>
            <a:endParaRPr/>
          </a:p>
          <a:p>
            <a:pPr indent="0" lvl="0" marL="233363" rtl="0" algn="l">
              <a:lnSpc>
                <a:spcPct val="100000"/>
              </a:lnSpc>
              <a:spcBef>
                <a:spcPts val="600"/>
              </a:spcBef>
              <a:spcAft>
                <a:spcPts val="0"/>
              </a:spcAft>
              <a:buSzPts val="1000"/>
              <a:buNone/>
            </a:pPr>
            <a:r>
              <a:t/>
            </a:r>
            <a:endParaRPr sz="1000"/>
          </a:p>
          <a:p>
            <a:pPr indent="-228600" lvl="0" marL="228600" rtl="0" algn="l">
              <a:lnSpc>
                <a:spcPct val="100000"/>
              </a:lnSpc>
              <a:spcBef>
                <a:spcPts val="1200"/>
              </a:spcBef>
              <a:spcAft>
                <a:spcPts val="0"/>
              </a:spcAft>
              <a:buSzPts val="1500"/>
              <a:buNone/>
            </a:pPr>
            <a:r>
              <a:rPr b="1" lang="en-US" sz="1500"/>
              <a:t>Teacher of the Deaf and Hard-of-Hearing (American Sign Language/Total Communication): All</a:t>
            </a:r>
            <a:endParaRPr sz="1500"/>
          </a:p>
          <a:p>
            <a:pPr indent="-228600" lvl="0" marL="228600" rtl="0" algn="l">
              <a:lnSpc>
                <a:spcPct val="100000"/>
              </a:lnSpc>
              <a:spcBef>
                <a:spcPts val="600"/>
              </a:spcBef>
              <a:spcAft>
                <a:spcPts val="0"/>
              </a:spcAft>
              <a:buSzPts val="1500"/>
              <a:buFont typeface="Noto Sans Symbols"/>
              <a:buChar char="❑"/>
            </a:pPr>
            <a:r>
              <a:rPr lang="en-US" sz="1500"/>
              <a:t>Passing score on the Sign Language Proficiency Interview for American Sign Language test (</a:t>
            </a:r>
            <a:r>
              <a:rPr lang="en-US" sz="1500" u="sng"/>
              <a:t>SLPI</a:t>
            </a:r>
            <a:r>
              <a:rPr lang="en-US" sz="1500"/>
              <a:t>). </a:t>
            </a:r>
            <a:endParaRPr/>
          </a:p>
          <a:p>
            <a:pPr indent="0" lvl="0" marL="0" rtl="0" algn="ctr">
              <a:lnSpc>
                <a:spcPct val="100000"/>
              </a:lnSpc>
              <a:spcBef>
                <a:spcPts val="1800"/>
              </a:spcBef>
              <a:spcAft>
                <a:spcPts val="0"/>
              </a:spcAft>
              <a:buSzPts val="1400"/>
              <a:buNone/>
            </a:pPr>
            <a:r>
              <a:t/>
            </a:r>
            <a:endParaRPr sz="1400"/>
          </a:p>
        </p:txBody>
      </p:sp>
      <p:sp>
        <p:nvSpPr>
          <p:cNvPr id="322" name="Google Shape;322;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1"/>
          <p:cNvSpPr txBox="1"/>
          <p:nvPr>
            <p:ph type="title"/>
          </p:nvPr>
        </p:nvSpPr>
        <p:spPr>
          <a:xfrm>
            <a:off x="567743" y="288925"/>
            <a:ext cx="11370972" cy="6799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Quattrocento Sans"/>
              <a:buNone/>
            </a:pPr>
            <a:r>
              <a:rPr lang="en-US"/>
              <a:t>Provisional Licenses that Require a Competency Review </a:t>
            </a:r>
            <a:endParaRPr/>
          </a:p>
        </p:txBody>
      </p:sp>
      <p:sp>
        <p:nvSpPr>
          <p:cNvPr id="329" name="Google Shape;329;p21"/>
          <p:cNvSpPr txBox="1"/>
          <p:nvPr>
            <p:ph idx="1" type="body"/>
          </p:nvPr>
        </p:nvSpPr>
        <p:spPr>
          <a:xfrm>
            <a:off x="568325" y="1230313"/>
            <a:ext cx="11369675" cy="5049837"/>
          </a:xfrm>
          <a:prstGeom prst="rect">
            <a:avLst/>
          </a:prstGeom>
          <a:noFill/>
          <a:ln>
            <a:noFill/>
          </a:ln>
        </p:spPr>
        <p:txBody>
          <a:bodyPr anchorCtr="0" anchor="t" bIns="45700" lIns="91425" spcFirstLastPara="1" rIns="91425" wrap="square" tIns="45700">
            <a:noAutofit/>
          </a:bodyPr>
          <a:lstStyle/>
          <a:p>
            <a:pPr indent="0" lvl="0" marL="230188" rtl="0" algn="l">
              <a:lnSpc>
                <a:spcPct val="100000"/>
              </a:lnSpc>
              <a:spcBef>
                <a:spcPts val="0"/>
              </a:spcBef>
              <a:spcAft>
                <a:spcPts val="0"/>
              </a:spcAft>
              <a:buSzPts val="1600"/>
              <a:buNone/>
            </a:pPr>
            <a:r>
              <a:rPr lang="en-US" sz="1600">
                <a:solidFill>
                  <a:srgbClr val="171616"/>
                </a:solidFill>
              </a:rPr>
              <a:t>A Competency Review – is the process for determining whether the subject matter knowledge requirements have been met for the specific license sought. Competency Review Guidelines can be found on our website.</a:t>
            </a:r>
            <a:endParaRPr/>
          </a:p>
          <a:p>
            <a:pPr indent="-231774" lvl="0" marL="461963" rtl="0" algn="l">
              <a:lnSpc>
                <a:spcPct val="100000"/>
              </a:lnSpc>
              <a:spcBef>
                <a:spcPts val="600"/>
              </a:spcBef>
              <a:spcAft>
                <a:spcPts val="0"/>
              </a:spcAft>
              <a:buSzPts val="1600"/>
              <a:buFont typeface="Noto Sans Symbols"/>
              <a:buChar char="❑"/>
            </a:pPr>
            <a:r>
              <a:rPr lang="en-US" sz="1600">
                <a:solidFill>
                  <a:srgbClr val="171616"/>
                </a:solidFill>
              </a:rPr>
              <a:t>Possess a bachelor’s degree </a:t>
            </a:r>
            <a:endParaRPr/>
          </a:p>
          <a:p>
            <a:pPr indent="-231774" lvl="0" marL="461963" rtl="0" algn="l">
              <a:lnSpc>
                <a:spcPct val="100000"/>
              </a:lnSpc>
              <a:spcBef>
                <a:spcPts val="600"/>
              </a:spcBef>
              <a:spcAft>
                <a:spcPts val="0"/>
              </a:spcAft>
              <a:buSzPts val="1600"/>
              <a:buFont typeface="Noto Sans Symbols"/>
              <a:buChar char="❑"/>
            </a:pPr>
            <a:r>
              <a:rPr lang="en-US" sz="1600">
                <a:solidFill>
                  <a:srgbClr val="171616"/>
                </a:solidFill>
              </a:rPr>
              <a:t>Achieve a passing score on the Communication &amp; Literacy Skills test</a:t>
            </a:r>
            <a:endParaRPr/>
          </a:p>
          <a:p>
            <a:pPr indent="-231774" lvl="0" marL="461963" rtl="0" algn="l">
              <a:lnSpc>
                <a:spcPct val="100000"/>
              </a:lnSpc>
              <a:spcBef>
                <a:spcPts val="600"/>
              </a:spcBef>
              <a:spcAft>
                <a:spcPts val="0"/>
              </a:spcAft>
              <a:buSzPts val="1600"/>
              <a:buFont typeface="Noto Sans Symbols"/>
              <a:buChar char="❑"/>
            </a:pPr>
            <a:r>
              <a:rPr lang="en-US" sz="1600">
                <a:solidFill>
                  <a:srgbClr val="171616"/>
                </a:solidFill>
              </a:rPr>
              <a:t>Competency Review</a:t>
            </a:r>
            <a:endParaRPr/>
          </a:p>
          <a:p>
            <a:pPr indent="0" lvl="0" marL="230188" rtl="0" algn="l">
              <a:lnSpc>
                <a:spcPct val="100000"/>
              </a:lnSpc>
              <a:spcBef>
                <a:spcPts val="600"/>
              </a:spcBef>
              <a:spcAft>
                <a:spcPts val="0"/>
              </a:spcAft>
              <a:buSzPts val="1600"/>
              <a:buNone/>
            </a:pPr>
            <a:r>
              <a:t/>
            </a:r>
            <a:endParaRPr sz="1600">
              <a:solidFill>
                <a:srgbClr val="171616"/>
              </a:solidFill>
            </a:endParaRPr>
          </a:p>
        </p:txBody>
      </p:sp>
      <p:sp>
        <p:nvSpPr>
          <p:cNvPr id="330" name="Google Shape;330;p21"/>
          <p:cNvSpPr txBox="1"/>
          <p:nvPr/>
        </p:nvSpPr>
        <p:spPr>
          <a:xfrm>
            <a:off x="775264" y="2830972"/>
            <a:ext cx="5000382" cy="311956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E38526"/>
              </a:buClr>
              <a:buSzPts val="1800"/>
              <a:buFont typeface="Arial"/>
              <a:buNone/>
            </a:pPr>
            <a:r>
              <a:rPr b="1" lang="en-US" sz="1800">
                <a:solidFill>
                  <a:srgbClr val="101D34"/>
                </a:solidFill>
                <a:latin typeface="Quattrocento Sans"/>
                <a:ea typeface="Quattrocento Sans"/>
                <a:cs typeface="Quattrocento Sans"/>
                <a:sym typeface="Quattrocento Sans"/>
              </a:rPr>
              <a:t>Foreign Languages:</a:t>
            </a:r>
            <a:endParaRPr/>
          </a:p>
          <a:p>
            <a:pPr indent="-228600" lvl="0" marL="228600" marR="0" rtl="0" algn="l">
              <a:lnSpc>
                <a:spcPct val="90000"/>
              </a:lnSpc>
              <a:spcBef>
                <a:spcPts val="0"/>
              </a:spcBef>
              <a:spcAft>
                <a:spcPts val="0"/>
              </a:spcAft>
              <a:buClr>
                <a:srgbClr val="E38526"/>
              </a:buClr>
              <a:buSzPts val="1800"/>
              <a:buFont typeface="Arial"/>
              <a:buChar char="•"/>
            </a:pPr>
            <a:r>
              <a:rPr b="1" lang="en-US" sz="1800">
                <a:solidFill>
                  <a:srgbClr val="101D34"/>
                </a:solidFill>
                <a:latin typeface="Quattrocento Sans"/>
                <a:ea typeface="Quattrocento Sans"/>
                <a:cs typeface="Quattrocento Sans"/>
                <a:sym typeface="Quattrocento Sans"/>
              </a:rPr>
              <a:t>American Sign Language:</a:t>
            </a:r>
            <a:r>
              <a:rPr lang="en-US" sz="1800">
                <a:solidFill>
                  <a:srgbClr val="101D34"/>
                </a:solidFill>
                <a:latin typeface="Quattrocento Sans"/>
                <a:ea typeface="Quattrocento Sans"/>
                <a:cs typeface="Quattrocento Sans"/>
                <a:sym typeface="Quattrocento Sans"/>
              </a:rPr>
              <a:t> </a:t>
            </a:r>
            <a:r>
              <a:rPr i="1" lang="en-US" sz="1800">
                <a:solidFill>
                  <a:srgbClr val="101D34"/>
                </a:solidFill>
                <a:latin typeface="Quattrocento Sans"/>
                <a:ea typeface="Quattrocento Sans"/>
                <a:cs typeface="Quattrocento Sans"/>
                <a:sym typeface="Quattrocento Sans"/>
              </a:rPr>
              <a:t>PreK-6; 5-12</a:t>
            </a:r>
            <a:endParaRPr/>
          </a:p>
          <a:p>
            <a:pPr indent="-228600" lvl="0" marL="228600" marR="0" rtl="0" algn="l">
              <a:lnSpc>
                <a:spcPct val="90000"/>
              </a:lnSpc>
              <a:spcBef>
                <a:spcPts val="0"/>
              </a:spcBef>
              <a:spcAft>
                <a:spcPts val="0"/>
              </a:spcAft>
              <a:buClr>
                <a:srgbClr val="E38526"/>
              </a:buClr>
              <a:buSzPts val="1800"/>
              <a:buFont typeface="Arial"/>
              <a:buChar char="•"/>
            </a:pPr>
            <a:r>
              <a:rPr b="1" lang="en-US" sz="1800">
                <a:solidFill>
                  <a:srgbClr val="000000"/>
                </a:solidFill>
                <a:latin typeface="Quattrocento Sans"/>
                <a:ea typeface="Quattrocento Sans"/>
                <a:cs typeface="Quattrocento Sans"/>
                <a:sym typeface="Quattrocento Sans"/>
              </a:rPr>
              <a:t>Arabic: </a:t>
            </a:r>
            <a:r>
              <a:rPr i="1" lang="en-US" sz="1800">
                <a:solidFill>
                  <a:srgbClr val="101D34"/>
                </a:solidFill>
                <a:latin typeface="Quattrocento Sans"/>
                <a:ea typeface="Quattrocento Sans"/>
                <a:cs typeface="Quattrocento Sans"/>
                <a:sym typeface="Quattrocento Sans"/>
              </a:rPr>
              <a:t>PreK-6; 5-12</a:t>
            </a:r>
            <a:endParaRPr sz="1800">
              <a:solidFill>
                <a:srgbClr val="000000"/>
              </a:solidFill>
              <a:latin typeface="Quattrocento Sans"/>
              <a:ea typeface="Quattrocento Sans"/>
              <a:cs typeface="Quattrocento Sans"/>
              <a:sym typeface="Quattrocento Sans"/>
            </a:endParaRPr>
          </a:p>
          <a:p>
            <a:pPr indent="-228600" lvl="0" marL="228600" marR="0" rtl="0" algn="l">
              <a:lnSpc>
                <a:spcPct val="90000"/>
              </a:lnSpc>
              <a:spcBef>
                <a:spcPts val="0"/>
              </a:spcBef>
              <a:spcAft>
                <a:spcPts val="0"/>
              </a:spcAft>
              <a:buClr>
                <a:srgbClr val="E38526"/>
              </a:buClr>
              <a:buSzPts val="1800"/>
              <a:buFont typeface="Arial"/>
              <a:buChar char="•"/>
            </a:pPr>
            <a:r>
              <a:rPr b="1" lang="en-US" sz="1800">
                <a:solidFill>
                  <a:srgbClr val="000000"/>
                </a:solidFill>
                <a:latin typeface="Quattrocento Sans"/>
                <a:ea typeface="Quattrocento Sans"/>
                <a:cs typeface="Quattrocento Sans"/>
                <a:sym typeface="Quattrocento Sans"/>
              </a:rPr>
              <a:t>Armenian:</a:t>
            </a:r>
            <a:r>
              <a:rPr i="1" lang="en-US" sz="1800">
                <a:solidFill>
                  <a:srgbClr val="101D34"/>
                </a:solidFill>
                <a:latin typeface="Quattrocento Sans"/>
                <a:ea typeface="Quattrocento Sans"/>
                <a:cs typeface="Quattrocento Sans"/>
                <a:sym typeface="Quattrocento Sans"/>
              </a:rPr>
              <a:t> PreK-6; 5-12</a:t>
            </a:r>
            <a:endParaRPr sz="1800">
              <a:solidFill>
                <a:srgbClr val="000000"/>
              </a:solidFill>
              <a:latin typeface="Quattrocento Sans"/>
              <a:ea typeface="Quattrocento Sans"/>
              <a:cs typeface="Quattrocento Sans"/>
              <a:sym typeface="Quattrocento Sans"/>
            </a:endParaRPr>
          </a:p>
          <a:p>
            <a:pPr indent="-228600" lvl="0" marL="228600" marR="0" rtl="0" algn="l">
              <a:lnSpc>
                <a:spcPct val="90000"/>
              </a:lnSpc>
              <a:spcBef>
                <a:spcPts val="0"/>
              </a:spcBef>
              <a:spcAft>
                <a:spcPts val="0"/>
              </a:spcAft>
              <a:buClr>
                <a:srgbClr val="E38526"/>
              </a:buClr>
              <a:buSzPts val="1800"/>
              <a:buFont typeface="Arial"/>
              <a:buChar char="•"/>
            </a:pPr>
            <a:r>
              <a:rPr b="1" lang="en-US" sz="1800">
                <a:solidFill>
                  <a:srgbClr val="000000"/>
                </a:solidFill>
                <a:latin typeface="Quattrocento Sans"/>
                <a:ea typeface="Quattrocento Sans"/>
                <a:cs typeface="Quattrocento Sans"/>
                <a:sym typeface="Quattrocento Sans"/>
              </a:rPr>
              <a:t>Cambodian</a:t>
            </a:r>
            <a:r>
              <a:rPr i="1" lang="en-US" sz="1800">
                <a:solidFill>
                  <a:srgbClr val="101D34"/>
                </a:solidFill>
                <a:latin typeface="Quattrocento Sans"/>
                <a:ea typeface="Quattrocento Sans"/>
                <a:cs typeface="Quattrocento Sans"/>
                <a:sym typeface="Quattrocento Sans"/>
              </a:rPr>
              <a:t>: PreK-6; 5-12</a:t>
            </a:r>
            <a:endParaRPr sz="1800">
              <a:solidFill>
                <a:srgbClr val="000000"/>
              </a:solidFill>
              <a:latin typeface="Quattrocento Sans"/>
              <a:ea typeface="Quattrocento Sans"/>
              <a:cs typeface="Quattrocento Sans"/>
              <a:sym typeface="Quattrocento Sans"/>
            </a:endParaRPr>
          </a:p>
          <a:p>
            <a:pPr indent="-228600" lvl="0" marL="228600" marR="0" rtl="0" algn="l">
              <a:lnSpc>
                <a:spcPct val="90000"/>
              </a:lnSpc>
              <a:spcBef>
                <a:spcPts val="0"/>
              </a:spcBef>
              <a:spcAft>
                <a:spcPts val="0"/>
              </a:spcAft>
              <a:buClr>
                <a:srgbClr val="E38526"/>
              </a:buClr>
              <a:buSzPts val="1800"/>
              <a:buFont typeface="Arial"/>
              <a:buChar char="•"/>
            </a:pPr>
            <a:r>
              <a:rPr b="1" lang="en-US" sz="1800">
                <a:solidFill>
                  <a:srgbClr val="000000"/>
                </a:solidFill>
                <a:latin typeface="Quattrocento Sans"/>
                <a:ea typeface="Quattrocento Sans"/>
                <a:cs typeface="Quattrocento Sans"/>
                <a:sym typeface="Quattrocento Sans"/>
              </a:rPr>
              <a:t>Cape Verdean:</a:t>
            </a:r>
            <a:r>
              <a:rPr b="1" i="1" lang="en-US" sz="1800">
                <a:solidFill>
                  <a:srgbClr val="101D34"/>
                </a:solidFill>
                <a:latin typeface="Quattrocento Sans"/>
                <a:ea typeface="Quattrocento Sans"/>
                <a:cs typeface="Quattrocento Sans"/>
                <a:sym typeface="Quattrocento Sans"/>
              </a:rPr>
              <a:t> </a:t>
            </a:r>
            <a:r>
              <a:rPr i="1" lang="en-US" sz="1800">
                <a:solidFill>
                  <a:srgbClr val="101D34"/>
                </a:solidFill>
                <a:latin typeface="Quattrocento Sans"/>
                <a:ea typeface="Quattrocento Sans"/>
                <a:cs typeface="Quattrocento Sans"/>
                <a:sym typeface="Quattrocento Sans"/>
              </a:rPr>
              <a:t>PreK-6; 5-12</a:t>
            </a:r>
            <a:endParaRPr sz="1800">
              <a:solidFill>
                <a:srgbClr val="000000"/>
              </a:solidFill>
              <a:latin typeface="Quattrocento Sans"/>
              <a:ea typeface="Quattrocento Sans"/>
              <a:cs typeface="Quattrocento Sans"/>
              <a:sym typeface="Quattrocento Sans"/>
            </a:endParaRPr>
          </a:p>
          <a:p>
            <a:pPr indent="-228600" lvl="0" marL="228600" marR="0" rtl="0" algn="l">
              <a:lnSpc>
                <a:spcPct val="90000"/>
              </a:lnSpc>
              <a:spcBef>
                <a:spcPts val="0"/>
              </a:spcBef>
              <a:spcAft>
                <a:spcPts val="0"/>
              </a:spcAft>
              <a:buClr>
                <a:srgbClr val="E38526"/>
              </a:buClr>
              <a:buSzPts val="1800"/>
              <a:buFont typeface="Arial"/>
              <a:buChar char="•"/>
            </a:pPr>
            <a:r>
              <a:rPr b="1" lang="en-US" sz="1800">
                <a:solidFill>
                  <a:srgbClr val="000000"/>
                </a:solidFill>
                <a:latin typeface="Quattrocento Sans"/>
                <a:ea typeface="Quattrocento Sans"/>
                <a:cs typeface="Quattrocento Sans"/>
                <a:sym typeface="Quattrocento Sans"/>
              </a:rPr>
              <a:t>Creole Haitian:</a:t>
            </a:r>
            <a:r>
              <a:rPr b="1" lang="en-US" sz="1800">
                <a:solidFill>
                  <a:srgbClr val="101D34"/>
                </a:solidFill>
                <a:latin typeface="Quattrocento Sans"/>
                <a:ea typeface="Quattrocento Sans"/>
                <a:cs typeface="Quattrocento Sans"/>
                <a:sym typeface="Quattrocento Sans"/>
              </a:rPr>
              <a:t> </a:t>
            </a:r>
            <a:r>
              <a:rPr i="1" lang="en-US" sz="1800">
                <a:solidFill>
                  <a:srgbClr val="101D34"/>
                </a:solidFill>
                <a:latin typeface="Quattrocento Sans"/>
                <a:ea typeface="Quattrocento Sans"/>
                <a:cs typeface="Quattrocento Sans"/>
                <a:sym typeface="Quattrocento Sans"/>
              </a:rPr>
              <a:t>PreK-6; 5-12</a:t>
            </a:r>
            <a:endParaRPr sz="1800">
              <a:solidFill>
                <a:srgbClr val="000000"/>
              </a:solidFill>
              <a:latin typeface="Quattrocento Sans"/>
              <a:ea typeface="Quattrocento Sans"/>
              <a:cs typeface="Quattrocento Sans"/>
              <a:sym typeface="Quattrocento Sans"/>
            </a:endParaRPr>
          </a:p>
          <a:p>
            <a:pPr indent="-228600" lvl="0" marL="228600" marR="0" rtl="0" algn="l">
              <a:lnSpc>
                <a:spcPct val="90000"/>
              </a:lnSpc>
              <a:spcBef>
                <a:spcPts val="0"/>
              </a:spcBef>
              <a:spcAft>
                <a:spcPts val="0"/>
              </a:spcAft>
              <a:buClr>
                <a:srgbClr val="E38526"/>
              </a:buClr>
              <a:buSzPts val="1800"/>
              <a:buFont typeface="Arial"/>
              <a:buChar char="•"/>
            </a:pPr>
            <a:r>
              <a:rPr b="1" lang="en-US" sz="1800">
                <a:solidFill>
                  <a:srgbClr val="000000"/>
                </a:solidFill>
                <a:latin typeface="Quattrocento Sans"/>
                <a:ea typeface="Quattrocento Sans"/>
                <a:cs typeface="Quattrocento Sans"/>
                <a:sym typeface="Quattrocento Sans"/>
              </a:rPr>
              <a:t>Greek:</a:t>
            </a:r>
            <a:r>
              <a:rPr i="1" lang="en-US" sz="1800">
                <a:solidFill>
                  <a:srgbClr val="101D34"/>
                </a:solidFill>
                <a:latin typeface="Quattrocento Sans"/>
                <a:ea typeface="Quattrocento Sans"/>
                <a:cs typeface="Quattrocento Sans"/>
                <a:sym typeface="Quattrocento Sans"/>
              </a:rPr>
              <a:t> PreK-6; 5-12</a:t>
            </a:r>
            <a:endParaRPr sz="1800">
              <a:solidFill>
                <a:srgbClr val="000000"/>
              </a:solidFill>
              <a:latin typeface="Quattrocento Sans"/>
              <a:ea typeface="Quattrocento Sans"/>
              <a:cs typeface="Quattrocento Sans"/>
              <a:sym typeface="Quattrocento Sans"/>
            </a:endParaRPr>
          </a:p>
          <a:p>
            <a:pPr indent="-228600" lvl="0" marL="228600" marR="0" rtl="0" algn="l">
              <a:lnSpc>
                <a:spcPct val="90000"/>
              </a:lnSpc>
              <a:spcBef>
                <a:spcPts val="0"/>
              </a:spcBef>
              <a:spcAft>
                <a:spcPts val="0"/>
              </a:spcAft>
              <a:buClr>
                <a:srgbClr val="E38526"/>
              </a:buClr>
              <a:buSzPts val="1800"/>
              <a:buFont typeface="Arial"/>
              <a:buChar char="•"/>
            </a:pPr>
            <a:r>
              <a:rPr b="1" lang="en-US" sz="1800">
                <a:solidFill>
                  <a:srgbClr val="000000"/>
                </a:solidFill>
                <a:latin typeface="Quattrocento Sans"/>
                <a:ea typeface="Quattrocento Sans"/>
                <a:cs typeface="Quattrocento Sans"/>
                <a:sym typeface="Quattrocento Sans"/>
              </a:rPr>
              <a:t>Hebrew:</a:t>
            </a:r>
            <a:r>
              <a:rPr i="1" lang="en-US" sz="1800">
                <a:solidFill>
                  <a:srgbClr val="101D34"/>
                </a:solidFill>
                <a:latin typeface="Quattrocento Sans"/>
                <a:ea typeface="Quattrocento Sans"/>
                <a:cs typeface="Quattrocento Sans"/>
                <a:sym typeface="Quattrocento Sans"/>
              </a:rPr>
              <a:t> PreK-6; 5-12</a:t>
            </a:r>
            <a:endParaRPr sz="1800">
              <a:solidFill>
                <a:srgbClr val="000000"/>
              </a:solidFill>
              <a:latin typeface="Quattrocento Sans"/>
              <a:ea typeface="Quattrocento Sans"/>
              <a:cs typeface="Quattrocento Sans"/>
              <a:sym typeface="Quattrocento Sans"/>
            </a:endParaRPr>
          </a:p>
          <a:p>
            <a:pPr indent="-228600" lvl="0" marL="228600" marR="0" rtl="0" algn="l">
              <a:lnSpc>
                <a:spcPct val="90000"/>
              </a:lnSpc>
              <a:spcBef>
                <a:spcPts val="0"/>
              </a:spcBef>
              <a:spcAft>
                <a:spcPts val="0"/>
              </a:spcAft>
              <a:buClr>
                <a:srgbClr val="E38526"/>
              </a:buClr>
              <a:buSzPts val="1800"/>
              <a:buFont typeface="Arial"/>
              <a:buChar char="•"/>
            </a:pPr>
            <a:r>
              <a:rPr b="1" lang="en-US" sz="1800">
                <a:solidFill>
                  <a:srgbClr val="000000"/>
                </a:solidFill>
                <a:latin typeface="Quattrocento Sans"/>
                <a:ea typeface="Quattrocento Sans"/>
                <a:cs typeface="Quattrocento Sans"/>
                <a:sym typeface="Quattrocento Sans"/>
              </a:rPr>
              <a:t>Hmong:</a:t>
            </a:r>
            <a:r>
              <a:rPr i="1" lang="en-US" sz="1800">
                <a:solidFill>
                  <a:srgbClr val="101D34"/>
                </a:solidFill>
                <a:latin typeface="Quattrocento Sans"/>
                <a:ea typeface="Quattrocento Sans"/>
                <a:cs typeface="Quattrocento Sans"/>
                <a:sym typeface="Quattrocento Sans"/>
              </a:rPr>
              <a:t> PreK-6; 5-12</a:t>
            </a:r>
            <a:endParaRPr/>
          </a:p>
          <a:p>
            <a:pPr indent="-228600" lvl="0" marL="228600" marR="0" rtl="0" algn="l">
              <a:lnSpc>
                <a:spcPct val="90000"/>
              </a:lnSpc>
              <a:spcBef>
                <a:spcPts val="0"/>
              </a:spcBef>
              <a:spcAft>
                <a:spcPts val="0"/>
              </a:spcAft>
              <a:buClr>
                <a:srgbClr val="E38526"/>
              </a:buClr>
              <a:buSzPts val="1800"/>
              <a:buFont typeface="Arial"/>
              <a:buChar char="•"/>
            </a:pPr>
            <a:r>
              <a:rPr b="1" lang="en-US" sz="1800">
                <a:solidFill>
                  <a:srgbClr val="000000"/>
                </a:solidFill>
                <a:latin typeface="Quattrocento Sans"/>
                <a:ea typeface="Quattrocento Sans"/>
                <a:cs typeface="Quattrocento Sans"/>
                <a:sym typeface="Quattrocento Sans"/>
              </a:rPr>
              <a:t>Japanese:</a:t>
            </a:r>
            <a:r>
              <a:rPr i="1" lang="en-US" sz="1800">
                <a:solidFill>
                  <a:srgbClr val="101D34"/>
                </a:solidFill>
                <a:latin typeface="Quattrocento Sans"/>
                <a:ea typeface="Quattrocento Sans"/>
                <a:cs typeface="Quattrocento Sans"/>
                <a:sym typeface="Quattrocento Sans"/>
              </a:rPr>
              <a:t> PreK-6; 5-12</a:t>
            </a:r>
            <a:endParaRPr sz="1800">
              <a:solidFill>
                <a:srgbClr val="000000"/>
              </a:solidFill>
              <a:latin typeface="Quattrocento Sans"/>
              <a:ea typeface="Quattrocento Sans"/>
              <a:cs typeface="Quattrocento Sans"/>
              <a:sym typeface="Quattrocento Sans"/>
            </a:endParaRPr>
          </a:p>
          <a:p>
            <a:pPr indent="0" lvl="0" marL="0" marR="0" rtl="0" algn="l">
              <a:lnSpc>
                <a:spcPct val="90000"/>
              </a:lnSpc>
              <a:spcBef>
                <a:spcPts val="0"/>
              </a:spcBef>
              <a:spcAft>
                <a:spcPts val="0"/>
              </a:spcAft>
              <a:buClr>
                <a:srgbClr val="E38526"/>
              </a:buClr>
              <a:buSzPts val="1400"/>
              <a:buFont typeface="Arial"/>
              <a:buNone/>
            </a:pPr>
            <a:r>
              <a:t/>
            </a:r>
            <a:endParaRPr sz="1400">
              <a:solidFill>
                <a:srgbClr val="000000"/>
              </a:solidFill>
              <a:latin typeface="Quattrocento Sans"/>
              <a:ea typeface="Quattrocento Sans"/>
              <a:cs typeface="Quattrocento Sans"/>
              <a:sym typeface="Quattrocento Sans"/>
            </a:endParaRPr>
          </a:p>
        </p:txBody>
      </p:sp>
      <p:sp>
        <p:nvSpPr>
          <p:cNvPr id="331" name="Google Shape;331;p21"/>
          <p:cNvSpPr txBox="1"/>
          <p:nvPr/>
        </p:nvSpPr>
        <p:spPr>
          <a:xfrm>
            <a:off x="6023066" y="2874308"/>
            <a:ext cx="4276950" cy="3343702"/>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rgbClr val="E38526"/>
              </a:buClr>
              <a:buSzPts val="1800"/>
              <a:buFont typeface="Arial"/>
              <a:buChar char="•"/>
            </a:pPr>
            <a:r>
              <a:rPr b="1" lang="en-US" sz="1800">
                <a:solidFill>
                  <a:srgbClr val="000000"/>
                </a:solidFill>
                <a:latin typeface="Quattrocento Sans"/>
                <a:ea typeface="Quattrocento Sans"/>
                <a:cs typeface="Quattrocento Sans"/>
                <a:sym typeface="Quattrocento Sans"/>
              </a:rPr>
              <a:t>Hungarian:</a:t>
            </a:r>
            <a:r>
              <a:rPr i="1" lang="en-US" sz="1800">
                <a:solidFill>
                  <a:srgbClr val="101D34"/>
                </a:solidFill>
                <a:latin typeface="Quattrocento Sans"/>
                <a:ea typeface="Quattrocento Sans"/>
                <a:cs typeface="Quattrocento Sans"/>
                <a:sym typeface="Quattrocento Sans"/>
              </a:rPr>
              <a:t> PreK-6; 5-12</a:t>
            </a:r>
            <a:endParaRPr i="1" sz="1800">
              <a:solidFill>
                <a:srgbClr val="000000"/>
              </a:solidFill>
              <a:latin typeface="Quattrocento Sans"/>
              <a:ea typeface="Quattrocento Sans"/>
              <a:cs typeface="Quattrocento Sans"/>
              <a:sym typeface="Quattrocento Sans"/>
            </a:endParaRPr>
          </a:p>
          <a:p>
            <a:pPr indent="-228600" lvl="0" marL="228600" marR="0" rtl="0" algn="l">
              <a:lnSpc>
                <a:spcPct val="90000"/>
              </a:lnSpc>
              <a:spcBef>
                <a:spcPts val="0"/>
              </a:spcBef>
              <a:spcAft>
                <a:spcPts val="0"/>
              </a:spcAft>
              <a:buClr>
                <a:srgbClr val="E38526"/>
              </a:buClr>
              <a:buSzPts val="1800"/>
              <a:buFont typeface="Arial"/>
              <a:buChar char="•"/>
            </a:pPr>
            <a:r>
              <a:rPr b="1" lang="en-US" sz="1800">
                <a:solidFill>
                  <a:srgbClr val="101D34"/>
                </a:solidFill>
                <a:latin typeface="Quattrocento Sans"/>
                <a:ea typeface="Quattrocento Sans"/>
                <a:cs typeface="Quattrocento Sans"/>
                <a:sym typeface="Quattrocento Sans"/>
              </a:rPr>
              <a:t>Khmer:</a:t>
            </a:r>
            <a:r>
              <a:rPr i="1" lang="en-US" sz="1800">
                <a:solidFill>
                  <a:srgbClr val="101D34"/>
                </a:solidFill>
                <a:latin typeface="Quattrocento Sans"/>
                <a:ea typeface="Quattrocento Sans"/>
                <a:cs typeface="Quattrocento Sans"/>
                <a:sym typeface="Quattrocento Sans"/>
              </a:rPr>
              <a:t> PreK-6; 5-12</a:t>
            </a:r>
            <a:endParaRPr sz="1800">
              <a:solidFill>
                <a:srgbClr val="101D34"/>
              </a:solidFill>
              <a:latin typeface="Quattrocento Sans"/>
              <a:ea typeface="Quattrocento Sans"/>
              <a:cs typeface="Quattrocento Sans"/>
              <a:sym typeface="Quattrocento Sans"/>
            </a:endParaRPr>
          </a:p>
          <a:p>
            <a:pPr indent="-228600" lvl="0" marL="228600" marR="0" rtl="0" algn="l">
              <a:lnSpc>
                <a:spcPct val="90000"/>
              </a:lnSpc>
              <a:spcBef>
                <a:spcPts val="0"/>
              </a:spcBef>
              <a:spcAft>
                <a:spcPts val="0"/>
              </a:spcAft>
              <a:buClr>
                <a:srgbClr val="E38526"/>
              </a:buClr>
              <a:buSzPts val="1800"/>
              <a:buFont typeface="Arial"/>
              <a:buChar char="•"/>
            </a:pPr>
            <a:r>
              <a:rPr b="1" lang="en-US" sz="1800">
                <a:solidFill>
                  <a:srgbClr val="101D34"/>
                </a:solidFill>
                <a:latin typeface="Quattrocento Sans"/>
                <a:ea typeface="Quattrocento Sans"/>
                <a:cs typeface="Quattrocento Sans"/>
                <a:sym typeface="Quattrocento Sans"/>
              </a:rPr>
              <a:t>Korean:</a:t>
            </a:r>
            <a:r>
              <a:rPr b="1" i="1" lang="en-US" sz="1800">
                <a:solidFill>
                  <a:srgbClr val="101D34"/>
                </a:solidFill>
                <a:latin typeface="Quattrocento Sans"/>
                <a:ea typeface="Quattrocento Sans"/>
                <a:cs typeface="Quattrocento Sans"/>
                <a:sym typeface="Quattrocento Sans"/>
              </a:rPr>
              <a:t> </a:t>
            </a:r>
            <a:r>
              <a:rPr i="1" lang="en-US" sz="1800">
                <a:solidFill>
                  <a:srgbClr val="101D34"/>
                </a:solidFill>
                <a:latin typeface="Quattrocento Sans"/>
                <a:ea typeface="Quattrocento Sans"/>
                <a:cs typeface="Quattrocento Sans"/>
                <a:sym typeface="Quattrocento Sans"/>
              </a:rPr>
              <a:t>PreK-6; 5-12</a:t>
            </a:r>
            <a:endParaRPr sz="1800">
              <a:solidFill>
                <a:srgbClr val="101D34"/>
              </a:solidFill>
              <a:latin typeface="Quattrocento Sans"/>
              <a:ea typeface="Quattrocento Sans"/>
              <a:cs typeface="Quattrocento Sans"/>
              <a:sym typeface="Quattrocento Sans"/>
            </a:endParaRPr>
          </a:p>
          <a:p>
            <a:pPr indent="-228600" lvl="0" marL="228600" marR="0" rtl="0" algn="l">
              <a:lnSpc>
                <a:spcPct val="90000"/>
              </a:lnSpc>
              <a:spcBef>
                <a:spcPts val="0"/>
              </a:spcBef>
              <a:spcAft>
                <a:spcPts val="0"/>
              </a:spcAft>
              <a:buClr>
                <a:srgbClr val="E38526"/>
              </a:buClr>
              <a:buSzPts val="1800"/>
              <a:buFont typeface="Arial"/>
              <a:buChar char="•"/>
            </a:pPr>
            <a:r>
              <a:rPr b="1" lang="en-US" sz="1800">
                <a:solidFill>
                  <a:srgbClr val="101D34"/>
                </a:solidFill>
                <a:latin typeface="Quattrocento Sans"/>
                <a:ea typeface="Quattrocento Sans"/>
                <a:cs typeface="Quattrocento Sans"/>
                <a:sym typeface="Quattrocento Sans"/>
              </a:rPr>
              <a:t>Polish:</a:t>
            </a:r>
            <a:r>
              <a:rPr b="1" i="1" lang="en-US" sz="1800">
                <a:solidFill>
                  <a:srgbClr val="101D34"/>
                </a:solidFill>
                <a:latin typeface="Quattrocento Sans"/>
                <a:ea typeface="Quattrocento Sans"/>
                <a:cs typeface="Quattrocento Sans"/>
                <a:sym typeface="Quattrocento Sans"/>
              </a:rPr>
              <a:t> </a:t>
            </a:r>
            <a:r>
              <a:rPr i="1" lang="en-US" sz="1800">
                <a:solidFill>
                  <a:srgbClr val="101D34"/>
                </a:solidFill>
                <a:latin typeface="Quattrocento Sans"/>
                <a:ea typeface="Quattrocento Sans"/>
                <a:cs typeface="Quattrocento Sans"/>
                <a:sym typeface="Quattrocento Sans"/>
              </a:rPr>
              <a:t>PreK-6; 5-12</a:t>
            </a:r>
            <a:endParaRPr sz="1800">
              <a:solidFill>
                <a:srgbClr val="101D34"/>
              </a:solidFill>
              <a:latin typeface="Quattrocento Sans"/>
              <a:ea typeface="Quattrocento Sans"/>
              <a:cs typeface="Quattrocento Sans"/>
              <a:sym typeface="Quattrocento Sans"/>
            </a:endParaRPr>
          </a:p>
          <a:p>
            <a:pPr indent="-228600" lvl="0" marL="228600" marR="0" rtl="0" algn="l">
              <a:lnSpc>
                <a:spcPct val="90000"/>
              </a:lnSpc>
              <a:spcBef>
                <a:spcPts val="0"/>
              </a:spcBef>
              <a:spcAft>
                <a:spcPts val="0"/>
              </a:spcAft>
              <a:buClr>
                <a:srgbClr val="E38526"/>
              </a:buClr>
              <a:buSzPts val="1800"/>
              <a:buFont typeface="Arial"/>
              <a:buChar char="•"/>
            </a:pPr>
            <a:r>
              <a:rPr b="1" lang="en-US" sz="1800">
                <a:solidFill>
                  <a:srgbClr val="101D34"/>
                </a:solidFill>
                <a:latin typeface="Quattrocento Sans"/>
                <a:ea typeface="Quattrocento Sans"/>
                <a:cs typeface="Quattrocento Sans"/>
                <a:sym typeface="Quattrocento Sans"/>
              </a:rPr>
              <a:t>Ukrainian:</a:t>
            </a:r>
            <a:r>
              <a:rPr i="1" lang="en-US" sz="1800">
                <a:solidFill>
                  <a:srgbClr val="101D34"/>
                </a:solidFill>
                <a:latin typeface="Quattrocento Sans"/>
                <a:ea typeface="Quattrocento Sans"/>
                <a:cs typeface="Quattrocento Sans"/>
                <a:sym typeface="Quattrocento Sans"/>
              </a:rPr>
              <a:t> PreK-6; 5-12</a:t>
            </a:r>
            <a:endParaRPr sz="1800">
              <a:solidFill>
                <a:srgbClr val="101D34"/>
              </a:solidFill>
              <a:latin typeface="Quattrocento Sans"/>
              <a:ea typeface="Quattrocento Sans"/>
              <a:cs typeface="Quattrocento Sans"/>
              <a:sym typeface="Quattrocento Sans"/>
            </a:endParaRPr>
          </a:p>
          <a:p>
            <a:pPr indent="-228600" lvl="0" marL="228600" marR="0" rtl="0" algn="l">
              <a:lnSpc>
                <a:spcPct val="90000"/>
              </a:lnSpc>
              <a:spcBef>
                <a:spcPts val="0"/>
              </a:spcBef>
              <a:spcAft>
                <a:spcPts val="0"/>
              </a:spcAft>
              <a:buClr>
                <a:srgbClr val="E38526"/>
              </a:buClr>
              <a:buSzPts val="1800"/>
              <a:buFont typeface="Arial"/>
              <a:buChar char="•"/>
            </a:pPr>
            <a:r>
              <a:rPr b="1" lang="en-US" sz="1800">
                <a:solidFill>
                  <a:srgbClr val="101D34"/>
                </a:solidFill>
                <a:latin typeface="Quattrocento Sans"/>
                <a:ea typeface="Quattrocento Sans"/>
                <a:cs typeface="Quattrocento Sans"/>
                <a:sym typeface="Quattrocento Sans"/>
              </a:rPr>
              <a:t>Vietnamese:</a:t>
            </a:r>
            <a:r>
              <a:rPr i="1" lang="en-US" sz="1800">
                <a:solidFill>
                  <a:srgbClr val="101D34"/>
                </a:solidFill>
                <a:latin typeface="Quattrocento Sans"/>
                <a:ea typeface="Quattrocento Sans"/>
                <a:cs typeface="Quattrocento Sans"/>
                <a:sym typeface="Quattrocento Sans"/>
              </a:rPr>
              <a:t> PreK-6; 5-12</a:t>
            </a:r>
            <a:endParaRPr sz="1800">
              <a:solidFill>
                <a:srgbClr val="101D34"/>
              </a:solidFill>
              <a:latin typeface="Quattrocento Sans"/>
              <a:ea typeface="Quattrocento Sans"/>
              <a:cs typeface="Quattrocento Sans"/>
              <a:sym typeface="Quattrocento Sans"/>
            </a:endParaRPr>
          </a:p>
          <a:p>
            <a:pPr indent="-228600" lvl="0" marL="228600" marR="0" rtl="0" algn="l">
              <a:lnSpc>
                <a:spcPct val="90000"/>
              </a:lnSpc>
              <a:spcBef>
                <a:spcPts val="0"/>
              </a:spcBef>
              <a:spcAft>
                <a:spcPts val="0"/>
              </a:spcAft>
              <a:buClr>
                <a:srgbClr val="E38526"/>
              </a:buClr>
              <a:buSzPts val="1800"/>
              <a:buFont typeface="Arial"/>
              <a:buNone/>
            </a:pPr>
            <a:r>
              <a:rPr lang="en-US" sz="1800">
                <a:solidFill>
                  <a:srgbClr val="101D34"/>
                </a:solidFill>
                <a:latin typeface="Quattrocento Sans"/>
                <a:ea typeface="Quattrocento Sans"/>
                <a:cs typeface="Quattrocento Sans"/>
                <a:sym typeface="Quattrocento Sans"/>
              </a:rPr>
              <a:t>--------------------------------------------</a:t>
            </a:r>
            <a:endParaRPr/>
          </a:p>
          <a:p>
            <a:pPr indent="-228600" lvl="0" marL="228600" marR="0" rtl="0" algn="l">
              <a:lnSpc>
                <a:spcPct val="90000"/>
              </a:lnSpc>
              <a:spcBef>
                <a:spcPts val="0"/>
              </a:spcBef>
              <a:spcAft>
                <a:spcPts val="0"/>
              </a:spcAft>
              <a:buClr>
                <a:srgbClr val="E38526"/>
              </a:buClr>
              <a:buSzPts val="1800"/>
              <a:buFont typeface="Arial"/>
              <a:buChar char="•"/>
            </a:pPr>
            <a:r>
              <a:rPr b="1" lang="en-US" sz="1800">
                <a:solidFill>
                  <a:srgbClr val="000000"/>
                </a:solidFill>
                <a:latin typeface="Quattrocento Sans"/>
                <a:ea typeface="Quattrocento Sans"/>
                <a:cs typeface="Quattrocento Sans"/>
                <a:sym typeface="Quattrocento Sans"/>
              </a:rPr>
              <a:t>Library:</a:t>
            </a:r>
            <a:r>
              <a:rPr lang="en-US" sz="1800">
                <a:solidFill>
                  <a:srgbClr val="000000"/>
                </a:solidFill>
                <a:latin typeface="Quattrocento Sans"/>
                <a:ea typeface="Quattrocento Sans"/>
                <a:cs typeface="Quattrocento Sans"/>
                <a:sym typeface="Quattrocento Sans"/>
              </a:rPr>
              <a:t> </a:t>
            </a:r>
            <a:r>
              <a:rPr i="1" lang="en-US" sz="1800">
                <a:solidFill>
                  <a:srgbClr val="000000"/>
                </a:solidFill>
                <a:latin typeface="Quattrocento Sans"/>
                <a:ea typeface="Quattrocento Sans"/>
                <a:cs typeface="Quattrocento Sans"/>
                <a:sym typeface="Quattrocento Sans"/>
              </a:rPr>
              <a:t>All </a:t>
            </a:r>
            <a:endParaRPr/>
          </a:p>
        </p:txBody>
      </p:sp>
      <p:sp>
        <p:nvSpPr>
          <p:cNvPr id="332" name="Google Shape;33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2"/>
          <p:cNvSpPr txBox="1"/>
          <p:nvPr>
            <p:ph type="title"/>
          </p:nvPr>
        </p:nvSpPr>
        <p:spPr>
          <a:xfrm>
            <a:off x="567743" y="288925"/>
            <a:ext cx="11370972" cy="6799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Quattrocento Sans"/>
              <a:buNone/>
            </a:pPr>
            <a:r>
              <a:rPr lang="en-US"/>
              <a:t>Satisfying Competency Review Requirements</a:t>
            </a:r>
            <a:endParaRPr/>
          </a:p>
        </p:txBody>
      </p:sp>
      <p:sp>
        <p:nvSpPr>
          <p:cNvPr id="339" name="Google Shape;339;p22"/>
          <p:cNvSpPr txBox="1"/>
          <p:nvPr>
            <p:ph idx="1" type="body"/>
          </p:nvPr>
        </p:nvSpPr>
        <p:spPr>
          <a:xfrm>
            <a:off x="568325" y="1230313"/>
            <a:ext cx="11369675" cy="5049837"/>
          </a:xfrm>
          <a:prstGeom prst="rect">
            <a:avLst/>
          </a:prstGeom>
          <a:noFill/>
          <a:ln>
            <a:noFill/>
          </a:ln>
        </p:spPr>
        <p:txBody>
          <a:bodyPr anchorCtr="0" anchor="t" bIns="45700" lIns="91425" spcFirstLastPara="1" rIns="91425" wrap="square" tIns="45700">
            <a:noAutofit/>
          </a:bodyPr>
          <a:lstStyle/>
          <a:p>
            <a:pPr indent="3175" lvl="0" marL="106045" rtl="0" algn="l">
              <a:lnSpc>
                <a:spcPct val="100000"/>
              </a:lnSpc>
              <a:spcBef>
                <a:spcPts val="0"/>
              </a:spcBef>
              <a:spcAft>
                <a:spcPts val="0"/>
              </a:spcAft>
              <a:buSzPts val="2000"/>
              <a:buNone/>
            </a:pPr>
            <a:r>
              <a:rPr lang="en-US" sz="2000">
                <a:latin typeface="Quattrocento Sans"/>
                <a:ea typeface="Quattrocento Sans"/>
                <a:cs typeface="Quattrocento Sans"/>
                <a:sym typeface="Quattrocento Sans"/>
              </a:rPr>
              <a:t>Competency Review requirements are satisfied through </a:t>
            </a:r>
            <a:r>
              <a:rPr b="1" lang="en-US" sz="2000" u="sng">
                <a:latin typeface="Quattrocento Sans"/>
                <a:ea typeface="Quattrocento Sans"/>
                <a:cs typeface="Quattrocento Sans"/>
                <a:sym typeface="Quattrocento Sans"/>
              </a:rPr>
              <a:t>courses</a:t>
            </a:r>
            <a:r>
              <a:rPr lang="en-US" sz="2000">
                <a:latin typeface="Quattrocento Sans"/>
                <a:ea typeface="Quattrocento Sans"/>
                <a:cs typeface="Quattrocento Sans"/>
                <a:sym typeface="Quattrocento Sans"/>
              </a:rPr>
              <a:t>, </a:t>
            </a:r>
            <a:r>
              <a:rPr b="1" lang="en-US" sz="2000" u="sng">
                <a:latin typeface="Quattrocento Sans"/>
                <a:ea typeface="Quattrocento Sans"/>
                <a:cs typeface="Quattrocento Sans"/>
                <a:sym typeface="Quattrocento Sans"/>
              </a:rPr>
              <a:t>seminars</a:t>
            </a:r>
            <a:r>
              <a:rPr b="1" lang="en-US" sz="2000">
                <a:latin typeface="Quattrocento Sans"/>
                <a:ea typeface="Quattrocento Sans"/>
                <a:cs typeface="Quattrocento Sans"/>
                <a:sym typeface="Quattrocento Sans"/>
              </a:rPr>
              <a:t>/</a:t>
            </a:r>
            <a:r>
              <a:rPr b="1" lang="en-US" sz="2000" u="sng">
                <a:latin typeface="Quattrocento Sans"/>
                <a:ea typeface="Quattrocento Sans"/>
                <a:cs typeface="Quattrocento Sans"/>
                <a:sym typeface="Quattrocento Sans"/>
              </a:rPr>
              <a:t>workshops</a:t>
            </a:r>
            <a:r>
              <a:rPr lang="en-US" sz="2000">
                <a:latin typeface="Quattrocento Sans"/>
                <a:ea typeface="Quattrocento Sans"/>
                <a:cs typeface="Quattrocento Sans"/>
                <a:sym typeface="Quattrocento Sans"/>
              </a:rPr>
              <a:t>, or </a:t>
            </a:r>
            <a:r>
              <a:rPr b="1" lang="en-US" sz="2000" u="sng">
                <a:latin typeface="Quattrocento Sans"/>
                <a:ea typeface="Quattrocento Sans"/>
                <a:cs typeface="Quattrocento Sans"/>
                <a:sym typeface="Quattrocento Sans"/>
              </a:rPr>
              <a:t>school-based mentored employment/peer coaching</a:t>
            </a:r>
            <a:r>
              <a:rPr lang="en-US" sz="2000">
                <a:latin typeface="Quattrocento Sans"/>
                <a:ea typeface="Quattrocento Sans"/>
                <a:cs typeface="Quattrocento Sans"/>
                <a:sym typeface="Quattrocento Sans"/>
              </a:rPr>
              <a:t> that provide as least 10 hours of instruction specific to and completely covering the Competency Review requirement.</a:t>
            </a:r>
            <a:endParaRPr/>
          </a:p>
          <a:p>
            <a:pPr indent="3175" lvl="0" marL="106045" rtl="0" algn="l">
              <a:lnSpc>
                <a:spcPct val="100000"/>
              </a:lnSpc>
              <a:spcBef>
                <a:spcPts val="600"/>
              </a:spcBef>
              <a:spcAft>
                <a:spcPts val="0"/>
              </a:spcAft>
              <a:buSzPts val="2000"/>
              <a:buNone/>
            </a:pPr>
            <a:r>
              <a:t/>
            </a:r>
            <a:endParaRPr b="1" sz="2000"/>
          </a:p>
          <a:p>
            <a:pPr indent="3175" lvl="0" marL="106045" rtl="0" algn="l">
              <a:lnSpc>
                <a:spcPct val="100000"/>
              </a:lnSpc>
              <a:spcBef>
                <a:spcPts val="600"/>
              </a:spcBef>
              <a:spcAft>
                <a:spcPts val="0"/>
              </a:spcAft>
              <a:buSzPts val="2000"/>
              <a:buNone/>
            </a:pPr>
            <a:r>
              <a:rPr b="1" lang="en-US" sz="2000">
                <a:latin typeface="Quattrocento Sans"/>
                <a:ea typeface="Quattrocento Sans"/>
                <a:cs typeface="Quattrocento Sans"/>
                <a:sym typeface="Quattrocento Sans"/>
              </a:rPr>
              <a:t>Documenting through </a:t>
            </a:r>
            <a:r>
              <a:rPr b="1" lang="en-US" sz="2000" u="sng">
                <a:latin typeface="Quattrocento Sans"/>
                <a:ea typeface="Quattrocento Sans"/>
                <a:cs typeface="Quattrocento Sans"/>
                <a:sym typeface="Quattrocento Sans"/>
              </a:rPr>
              <a:t>courses</a:t>
            </a:r>
            <a:r>
              <a:rPr b="1" lang="en-US" sz="2000">
                <a:latin typeface="Quattrocento Sans"/>
                <a:ea typeface="Quattrocento Sans"/>
                <a:cs typeface="Quattrocento Sans"/>
                <a:sym typeface="Quattrocento Sans"/>
              </a:rPr>
              <a:t> </a:t>
            </a:r>
            <a:r>
              <a:rPr lang="en-US" sz="2000">
                <a:latin typeface="Quattrocento Sans"/>
                <a:ea typeface="Quattrocento Sans"/>
                <a:cs typeface="Quattrocento Sans"/>
                <a:sym typeface="Quattrocento Sans"/>
              </a:rPr>
              <a:t>= </a:t>
            </a:r>
            <a:r>
              <a:rPr lang="en-US" sz="2000" u="sng">
                <a:latin typeface="Quattrocento Sans"/>
                <a:ea typeface="Quattrocento Sans"/>
                <a:cs typeface="Quattrocento Sans"/>
                <a:sym typeface="Quattrocento Sans"/>
              </a:rPr>
              <a:t>Official Transcripts &amp; Official Course Descriptions</a:t>
            </a:r>
            <a:endParaRPr/>
          </a:p>
          <a:p>
            <a:pPr indent="4444" lvl="0" marL="118745" rtl="0" algn="l">
              <a:lnSpc>
                <a:spcPct val="100000"/>
              </a:lnSpc>
              <a:spcBef>
                <a:spcPts val="1200"/>
              </a:spcBef>
              <a:spcAft>
                <a:spcPts val="0"/>
              </a:spcAft>
              <a:buSzPts val="2000"/>
              <a:buNone/>
            </a:pPr>
            <a:r>
              <a:rPr b="1" lang="en-US" sz="2000">
                <a:latin typeface="Quattrocento Sans"/>
                <a:ea typeface="Quattrocento Sans"/>
                <a:cs typeface="Quattrocento Sans"/>
                <a:sym typeface="Quattrocento Sans"/>
              </a:rPr>
              <a:t>Documenting through </a:t>
            </a:r>
            <a:r>
              <a:rPr b="1" lang="en-US" sz="2000" u="sng">
                <a:latin typeface="Quattrocento Sans"/>
                <a:ea typeface="Quattrocento Sans"/>
                <a:cs typeface="Quattrocento Sans"/>
                <a:sym typeface="Quattrocento Sans"/>
              </a:rPr>
              <a:t>seminars/workshops</a:t>
            </a:r>
            <a:r>
              <a:rPr b="1" lang="en-US" sz="2000">
                <a:latin typeface="Quattrocento Sans"/>
                <a:ea typeface="Quattrocento Sans"/>
                <a:cs typeface="Quattrocento Sans"/>
                <a:sym typeface="Quattrocento Sans"/>
              </a:rPr>
              <a:t> </a:t>
            </a:r>
            <a:r>
              <a:rPr lang="en-US" sz="2000">
                <a:latin typeface="Quattrocento Sans"/>
                <a:ea typeface="Quattrocento Sans"/>
                <a:cs typeface="Quattrocento Sans"/>
                <a:sym typeface="Quattrocento Sans"/>
              </a:rPr>
              <a:t>= </a:t>
            </a:r>
            <a:r>
              <a:rPr lang="en-US" sz="2000" u="sng">
                <a:latin typeface="Quattrocento Sans"/>
                <a:ea typeface="Quattrocento Sans"/>
                <a:cs typeface="Quattrocento Sans"/>
                <a:sym typeface="Quattrocento Sans"/>
              </a:rPr>
              <a:t>Letters/Certificates of Completion &amp; Activity Descriptions</a:t>
            </a:r>
            <a:endParaRPr sz="2000" u="sng"/>
          </a:p>
          <a:p>
            <a:pPr indent="0" lvl="0" marL="109220" rtl="0" algn="l">
              <a:lnSpc>
                <a:spcPct val="100000"/>
              </a:lnSpc>
              <a:spcBef>
                <a:spcPts val="1200"/>
              </a:spcBef>
              <a:spcAft>
                <a:spcPts val="0"/>
              </a:spcAft>
              <a:buSzPts val="2000"/>
              <a:buNone/>
            </a:pPr>
            <a:r>
              <a:rPr b="1" lang="en-US" sz="2000">
                <a:latin typeface="Quattrocento Sans"/>
                <a:ea typeface="Quattrocento Sans"/>
                <a:cs typeface="Quattrocento Sans"/>
                <a:sym typeface="Quattrocento Sans"/>
              </a:rPr>
              <a:t>Documenting through </a:t>
            </a:r>
            <a:r>
              <a:rPr b="1" lang="en-US" sz="2000" u="sng">
                <a:latin typeface="Quattrocento Sans"/>
                <a:ea typeface="Quattrocento Sans"/>
                <a:cs typeface="Quattrocento Sans"/>
                <a:sym typeface="Quattrocento Sans"/>
              </a:rPr>
              <a:t>school-based mentored employment/peer coaching</a:t>
            </a:r>
            <a:r>
              <a:rPr b="1" lang="en-US" sz="2000">
                <a:latin typeface="Quattrocento Sans"/>
                <a:ea typeface="Quattrocento Sans"/>
                <a:cs typeface="Quattrocento Sans"/>
                <a:sym typeface="Quattrocento Sans"/>
              </a:rPr>
              <a:t> </a:t>
            </a:r>
            <a:r>
              <a:rPr lang="en-US" sz="2000">
                <a:latin typeface="Quattrocento Sans"/>
                <a:ea typeface="Quattrocento Sans"/>
                <a:cs typeface="Quattrocento Sans"/>
                <a:sym typeface="Quattrocento Sans"/>
              </a:rPr>
              <a:t>=</a:t>
            </a:r>
            <a:r>
              <a:rPr b="1" lang="en-US" sz="2000">
                <a:latin typeface="Quattrocento Sans"/>
                <a:ea typeface="Quattrocento Sans"/>
                <a:cs typeface="Quattrocento Sans"/>
                <a:sym typeface="Quattrocento Sans"/>
              </a:rPr>
              <a:t> </a:t>
            </a:r>
            <a:r>
              <a:rPr lang="en-US" sz="2000">
                <a:latin typeface="Quattrocento Sans"/>
                <a:ea typeface="Quattrocento Sans"/>
                <a:cs typeface="Quattrocento Sans"/>
                <a:sym typeface="Quattrocento Sans"/>
              </a:rPr>
              <a:t>A letter on official letterhead signed by the Superintendent/or equivalent stating the hours of instruction delivered via the mentored employment or peer coaching specific to a requirement and the specific component(s) of the requirement that were covered. The name and license number of the person serving as the mentor for the mentored employment or peer coaching must be included. Template provided in Competency Review Guide</a:t>
            </a:r>
            <a:r>
              <a:rPr lang="en-US" sz="1800">
                <a:latin typeface="Quattrocento Sans"/>
                <a:ea typeface="Quattrocento Sans"/>
                <a:cs typeface="Quattrocento Sans"/>
                <a:sym typeface="Quattrocento Sans"/>
              </a:rPr>
              <a:t>.</a:t>
            </a:r>
            <a:endParaRPr/>
          </a:p>
          <a:p>
            <a:pPr indent="-171450" lvl="0" marL="626745" rtl="0" algn="l">
              <a:lnSpc>
                <a:spcPct val="100000"/>
              </a:lnSpc>
              <a:spcBef>
                <a:spcPts val="1200"/>
              </a:spcBef>
              <a:spcAft>
                <a:spcPts val="0"/>
              </a:spcAft>
              <a:buSzPts val="1800"/>
              <a:buNone/>
            </a:pPr>
            <a:r>
              <a:t/>
            </a:r>
            <a:endParaRPr sz="1800"/>
          </a:p>
          <a:p>
            <a:pPr indent="0" lvl="0" marL="340995" rtl="0" algn="l">
              <a:lnSpc>
                <a:spcPct val="100000"/>
              </a:lnSpc>
              <a:spcBef>
                <a:spcPts val="600"/>
              </a:spcBef>
              <a:spcAft>
                <a:spcPts val="0"/>
              </a:spcAft>
              <a:buSzPts val="1800"/>
              <a:buNone/>
            </a:pPr>
            <a:r>
              <a:t/>
            </a:r>
            <a:endParaRPr sz="1800"/>
          </a:p>
          <a:p>
            <a:pPr indent="-228600" lvl="1" marL="228600" rtl="0" algn="ctr">
              <a:lnSpc>
                <a:spcPct val="100000"/>
              </a:lnSpc>
              <a:spcBef>
                <a:spcPts val="0"/>
              </a:spcBef>
              <a:spcAft>
                <a:spcPts val="0"/>
              </a:spcAft>
              <a:buSzPts val="1800"/>
              <a:buNone/>
            </a:pPr>
            <a:r>
              <a:t/>
            </a:r>
            <a:endParaRPr i="1" sz="1800"/>
          </a:p>
          <a:p>
            <a:pPr indent="-228600" lvl="0" marL="228600" rtl="0" algn="l">
              <a:lnSpc>
                <a:spcPct val="100000"/>
              </a:lnSpc>
              <a:spcBef>
                <a:spcPts val="0"/>
              </a:spcBef>
              <a:spcAft>
                <a:spcPts val="0"/>
              </a:spcAft>
              <a:buSzPts val="1800"/>
              <a:buNone/>
            </a:pPr>
            <a:r>
              <a:t/>
            </a:r>
            <a:endParaRPr b="1" sz="1800">
              <a:solidFill>
                <a:srgbClr val="0070C0"/>
              </a:solidFill>
            </a:endParaRPr>
          </a:p>
        </p:txBody>
      </p:sp>
      <p:sp>
        <p:nvSpPr>
          <p:cNvPr id="340" name="Google Shape;34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3"/>
          <p:cNvSpPr txBox="1"/>
          <p:nvPr>
            <p:ph idx="1" type="body"/>
          </p:nvPr>
        </p:nvSpPr>
        <p:spPr>
          <a:xfrm>
            <a:off x="487363" y="1718129"/>
            <a:ext cx="4865687" cy="436993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lang="en-US" sz="2000">
                <a:latin typeface="Quattrocento Sans"/>
                <a:ea typeface="Quattrocento Sans"/>
                <a:cs typeface="Quattrocento Sans"/>
                <a:sym typeface="Quattrocento Sans"/>
              </a:rPr>
              <a:t>The Structured Guidance &amp; Supports (SG&amp;S) process is one path for completing the Competency Review. The SG&amp;S process is a performance-based assessment for a teacher licensure candidate. </a:t>
            </a:r>
            <a:endParaRPr sz="2000"/>
          </a:p>
          <a:p>
            <a:pPr indent="0" lvl="0" marL="0" rtl="0" algn="l">
              <a:lnSpc>
                <a:spcPct val="100000"/>
              </a:lnSpc>
              <a:spcBef>
                <a:spcPts val="0"/>
              </a:spcBef>
              <a:spcAft>
                <a:spcPts val="0"/>
              </a:spcAft>
              <a:buSzPts val="2000"/>
              <a:buNone/>
            </a:pPr>
            <a:r>
              <a:t/>
            </a:r>
            <a:endParaRPr sz="2000"/>
          </a:p>
          <a:p>
            <a:pPr indent="0" lvl="0" marL="0" rtl="0" algn="l">
              <a:lnSpc>
                <a:spcPct val="100000"/>
              </a:lnSpc>
              <a:spcBef>
                <a:spcPts val="0"/>
              </a:spcBef>
              <a:spcAft>
                <a:spcPts val="0"/>
              </a:spcAft>
              <a:buSzPts val="2000"/>
              <a:buNone/>
            </a:pPr>
            <a:r>
              <a:t/>
            </a:r>
            <a:endParaRPr sz="2000">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2000"/>
              <a:buNone/>
            </a:pPr>
            <a:r>
              <a:rPr lang="en-US" sz="2000">
                <a:latin typeface="Quattrocento Sans"/>
                <a:ea typeface="Quattrocento Sans"/>
                <a:cs typeface="Quattrocento Sans"/>
                <a:sym typeface="Quattrocento Sans"/>
              </a:rPr>
              <a:t>The SG&amp;S process and assessment takes place over a supervised 150-hour field-based experience. </a:t>
            </a:r>
            <a:endParaRPr>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2000"/>
              <a:buNone/>
            </a:pPr>
            <a:r>
              <a:t/>
            </a:r>
            <a:endParaRPr sz="2000">
              <a:latin typeface="Quattrocento Sans"/>
              <a:ea typeface="Quattrocento Sans"/>
              <a:cs typeface="Quattrocento Sans"/>
              <a:sym typeface="Quattrocento Sans"/>
            </a:endParaRPr>
          </a:p>
          <a:p>
            <a:pPr indent="0" lvl="0" marL="0" rtl="0" algn="l">
              <a:lnSpc>
                <a:spcPct val="100000"/>
              </a:lnSpc>
              <a:spcBef>
                <a:spcPts val="0"/>
              </a:spcBef>
              <a:spcAft>
                <a:spcPts val="0"/>
              </a:spcAft>
              <a:buSzPts val="2000"/>
              <a:buNone/>
            </a:pPr>
            <a:r>
              <a:t/>
            </a:r>
            <a:endParaRPr sz="2000">
              <a:latin typeface="Quattrocento Sans"/>
              <a:ea typeface="Quattrocento Sans"/>
              <a:cs typeface="Quattrocento Sans"/>
              <a:sym typeface="Quattrocento Sans"/>
            </a:endParaRPr>
          </a:p>
        </p:txBody>
      </p:sp>
      <p:sp>
        <p:nvSpPr>
          <p:cNvPr id="347" name="Google Shape;347;p23"/>
          <p:cNvSpPr txBox="1"/>
          <p:nvPr>
            <p:ph type="title"/>
          </p:nvPr>
        </p:nvSpPr>
        <p:spPr>
          <a:xfrm>
            <a:off x="567743" y="357819"/>
            <a:ext cx="11370972" cy="55232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Quattrocento Sans"/>
              <a:buNone/>
            </a:pPr>
            <a:r>
              <a:rPr lang="en-US">
                <a:latin typeface="Quattrocento Sans"/>
                <a:ea typeface="Quattrocento Sans"/>
                <a:cs typeface="Quattrocento Sans"/>
                <a:sym typeface="Quattrocento Sans"/>
              </a:rPr>
              <a:t>Structured Guidance &amp; Supports </a:t>
            </a:r>
            <a:endParaRPr/>
          </a:p>
        </p:txBody>
      </p:sp>
      <p:grpSp>
        <p:nvGrpSpPr>
          <p:cNvPr id="348" name="Google Shape;348;p23"/>
          <p:cNvGrpSpPr/>
          <p:nvPr/>
        </p:nvGrpSpPr>
        <p:grpSpPr>
          <a:xfrm>
            <a:off x="6098972" y="1397122"/>
            <a:ext cx="5413780" cy="4911480"/>
            <a:chOff x="2972" y="54097"/>
            <a:chExt cx="5413780" cy="4911480"/>
          </a:xfrm>
        </p:grpSpPr>
        <p:sp>
          <p:nvSpPr>
            <p:cNvPr id="349" name="Google Shape;349;p23"/>
            <p:cNvSpPr/>
            <p:nvPr/>
          </p:nvSpPr>
          <p:spPr>
            <a:xfrm>
              <a:off x="1877585" y="2218714"/>
              <a:ext cx="1664554" cy="1664554"/>
            </a:xfrm>
            <a:prstGeom prst="ellipse">
              <a:avLst/>
            </a:prstGeom>
            <a:gradFill>
              <a:gsLst>
                <a:gs pos="0">
                  <a:srgbClr val="F7BCA2"/>
                </a:gs>
                <a:gs pos="50000">
                  <a:srgbClr val="F4B093"/>
                </a:gs>
                <a:gs pos="100000">
                  <a:srgbClr val="F7A47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3"/>
            <p:cNvSpPr txBox="1"/>
            <p:nvPr/>
          </p:nvSpPr>
          <p:spPr>
            <a:xfrm>
              <a:off x="2121353" y="2462482"/>
              <a:ext cx="1177018" cy="1177018"/>
            </a:xfrm>
            <a:prstGeom prst="rect">
              <a:avLst/>
            </a:prstGeom>
            <a:noFill/>
            <a:ln>
              <a:noFill/>
            </a:ln>
          </p:spPr>
          <p:txBody>
            <a:bodyPr anchorCtr="0" anchor="ctr" bIns="22225" lIns="22225" spcFirstLastPara="1" rIns="22225" wrap="square" tIns="22225">
              <a:noAutofit/>
            </a:bodyPr>
            <a:lstStyle/>
            <a:p>
              <a:pPr indent="0" lvl="0" marL="0" marR="0" rtl="0" algn="ctr">
                <a:lnSpc>
                  <a:spcPct val="90000"/>
                </a:lnSpc>
                <a:spcBef>
                  <a:spcPts val="0"/>
                </a:spcBef>
                <a:spcAft>
                  <a:spcPts val="0"/>
                </a:spcAft>
                <a:buClr>
                  <a:schemeClr val="dk1"/>
                </a:buClr>
                <a:buSzPts val="3500"/>
                <a:buFont typeface="Quattrocento Sans"/>
                <a:buNone/>
              </a:pPr>
              <a:r>
                <a:rPr lang="en-US" sz="3500">
                  <a:solidFill>
                    <a:schemeClr val="dk1"/>
                  </a:solidFill>
                  <a:latin typeface="Quattrocento Sans"/>
                  <a:ea typeface="Quattrocento Sans"/>
                  <a:cs typeface="Quattrocento Sans"/>
                  <a:sym typeface="Quattrocento Sans"/>
                </a:rPr>
                <a:t>SG&amp;S</a:t>
              </a:r>
              <a:endParaRPr sz="3500">
                <a:solidFill>
                  <a:schemeClr val="dk1"/>
                </a:solidFill>
                <a:latin typeface="Quattrocento Sans"/>
                <a:ea typeface="Quattrocento Sans"/>
                <a:cs typeface="Quattrocento Sans"/>
                <a:sym typeface="Quattrocento Sans"/>
              </a:endParaRPr>
            </a:p>
          </p:txBody>
        </p:sp>
        <p:sp>
          <p:nvSpPr>
            <p:cNvPr id="351" name="Google Shape;351;p23"/>
            <p:cNvSpPr/>
            <p:nvPr/>
          </p:nvSpPr>
          <p:spPr>
            <a:xfrm rot="-5400000">
              <a:off x="2459831" y="1941041"/>
              <a:ext cx="500062" cy="55283"/>
            </a:xfrm>
            <a:custGeom>
              <a:rect b="b" l="l" r="r" t="t"/>
              <a:pathLst>
                <a:path extrusionOk="0" h="120000" w="120000">
                  <a:moveTo>
                    <a:pt x="0" y="59999"/>
                  </a:moveTo>
                  <a:lnTo>
                    <a:pt x="120000" y="59999"/>
                  </a:lnTo>
                </a:path>
              </a:pathLst>
            </a:custGeom>
            <a:noFill/>
            <a:ln cap="flat" cmpd="sng" w="12700">
              <a:solidFill>
                <a:srgbClr val="BA612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3"/>
            <p:cNvSpPr txBox="1"/>
            <p:nvPr/>
          </p:nvSpPr>
          <p:spPr>
            <a:xfrm rot="-5400000">
              <a:off x="2697360" y="1956181"/>
              <a:ext cx="25003" cy="2500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Quattrocento Sans"/>
                <a:buNone/>
              </a:pPr>
              <a:r>
                <a:t/>
              </a:r>
              <a:endParaRPr sz="500">
                <a:solidFill>
                  <a:schemeClr val="dk1"/>
                </a:solidFill>
                <a:latin typeface="Quattrocento Sans"/>
                <a:ea typeface="Quattrocento Sans"/>
                <a:cs typeface="Quattrocento Sans"/>
                <a:sym typeface="Quattrocento Sans"/>
              </a:endParaRPr>
            </a:p>
          </p:txBody>
        </p:sp>
        <p:sp>
          <p:nvSpPr>
            <p:cNvPr id="353" name="Google Shape;353;p23"/>
            <p:cNvSpPr/>
            <p:nvPr/>
          </p:nvSpPr>
          <p:spPr>
            <a:xfrm>
              <a:off x="1877585" y="54097"/>
              <a:ext cx="1664554" cy="1664554"/>
            </a:xfrm>
            <a:prstGeom prst="ellipse">
              <a:avLst/>
            </a:prstGeom>
            <a:gradFill>
              <a:gsLst>
                <a:gs pos="0">
                  <a:srgbClr val="F7BCA2"/>
                </a:gs>
                <a:gs pos="50000">
                  <a:srgbClr val="F4B093"/>
                </a:gs>
                <a:gs pos="100000">
                  <a:srgbClr val="F7A47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3"/>
            <p:cNvSpPr txBox="1"/>
            <p:nvPr/>
          </p:nvSpPr>
          <p:spPr>
            <a:xfrm>
              <a:off x="2121353" y="297865"/>
              <a:ext cx="1177018" cy="1177018"/>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dk1"/>
                </a:buClr>
                <a:buSzPts val="1600"/>
                <a:buFont typeface="Quattrocento Sans"/>
                <a:buNone/>
              </a:pPr>
              <a:r>
                <a:rPr lang="en-US" sz="1600">
                  <a:solidFill>
                    <a:schemeClr val="dk1"/>
                  </a:solidFill>
                  <a:latin typeface="Quattrocento Sans"/>
                  <a:ea typeface="Quattrocento Sans"/>
                  <a:cs typeface="Quattrocento Sans"/>
                  <a:sym typeface="Quattrocento Sans"/>
                </a:rPr>
                <a:t>Classroom focused professional support</a:t>
              </a:r>
              <a:endParaRPr/>
            </a:p>
          </p:txBody>
        </p:sp>
        <p:sp>
          <p:nvSpPr>
            <p:cNvPr id="355" name="Google Shape;355;p23"/>
            <p:cNvSpPr/>
            <p:nvPr/>
          </p:nvSpPr>
          <p:spPr>
            <a:xfrm rot="1800000">
              <a:off x="3397137" y="3564504"/>
              <a:ext cx="500062" cy="55283"/>
            </a:xfrm>
            <a:custGeom>
              <a:rect b="b" l="l" r="r" t="t"/>
              <a:pathLst>
                <a:path extrusionOk="0" h="120000" w="120000">
                  <a:moveTo>
                    <a:pt x="0" y="59999"/>
                  </a:moveTo>
                  <a:lnTo>
                    <a:pt x="120000" y="59999"/>
                  </a:lnTo>
                </a:path>
              </a:pathLst>
            </a:custGeom>
            <a:noFill/>
            <a:ln cap="flat" cmpd="sng" w="12700">
              <a:solidFill>
                <a:srgbClr val="BA612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3"/>
            <p:cNvSpPr txBox="1"/>
            <p:nvPr/>
          </p:nvSpPr>
          <p:spPr>
            <a:xfrm rot="1800000">
              <a:off x="3634667" y="3579644"/>
              <a:ext cx="25003" cy="2500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Quattrocento Sans"/>
                <a:buNone/>
              </a:pPr>
              <a:r>
                <a:t/>
              </a:r>
              <a:endParaRPr sz="500">
                <a:solidFill>
                  <a:schemeClr val="dk1"/>
                </a:solidFill>
                <a:latin typeface="Quattrocento Sans"/>
                <a:ea typeface="Quattrocento Sans"/>
                <a:cs typeface="Quattrocento Sans"/>
                <a:sym typeface="Quattrocento Sans"/>
              </a:endParaRPr>
            </a:p>
          </p:txBody>
        </p:sp>
        <p:sp>
          <p:nvSpPr>
            <p:cNvPr id="357" name="Google Shape;357;p23"/>
            <p:cNvSpPr/>
            <p:nvPr/>
          </p:nvSpPr>
          <p:spPr>
            <a:xfrm>
              <a:off x="3752198" y="3301023"/>
              <a:ext cx="1664554" cy="1664554"/>
            </a:xfrm>
            <a:prstGeom prst="ellipse">
              <a:avLst/>
            </a:prstGeom>
            <a:gradFill>
              <a:gsLst>
                <a:gs pos="0">
                  <a:srgbClr val="F7BCA2"/>
                </a:gs>
                <a:gs pos="50000">
                  <a:srgbClr val="F4B093"/>
                </a:gs>
                <a:gs pos="100000">
                  <a:srgbClr val="F7A47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3"/>
            <p:cNvSpPr txBox="1"/>
            <p:nvPr/>
          </p:nvSpPr>
          <p:spPr>
            <a:xfrm>
              <a:off x="3995966" y="3544791"/>
              <a:ext cx="1177018" cy="1177018"/>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dk1"/>
                </a:buClr>
                <a:buSzPts val="1600"/>
                <a:buFont typeface="Quattrocento Sans"/>
                <a:buNone/>
              </a:pPr>
              <a:r>
                <a:rPr lang="en-US" sz="1600">
                  <a:solidFill>
                    <a:schemeClr val="dk1"/>
                  </a:solidFill>
                  <a:latin typeface="Quattrocento Sans"/>
                  <a:ea typeface="Quattrocento Sans"/>
                  <a:cs typeface="Quattrocento Sans"/>
                  <a:sym typeface="Quattrocento Sans"/>
                </a:rPr>
                <a:t>Supervision</a:t>
              </a:r>
              <a:endParaRPr/>
            </a:p>
          </p:txBody>
        </p:sp>
        <p:sp>
          <p:nvSpPr>
            <p:cNvPr id="359" name="Google Shape;359;p23"/>
            <p:cNvSpPr/>
            <p:nvPr/>
          </p:nvSpPr>
          <p:spPr>
            <a:xfrm rot="9000000">
              <a:off x="1522524" y="3564504"/>
              <a:ext cx="500062" cy="55283"/>
            </a:xfrm>
            <a:custGeom>
              <a:rect b="b" l="l" r="r" t="t"/>
              <a:pathLst>
                <a:path extrusionOk="0" h="120000" w="120000">
                  <a:moveTo>
                    <a:pt x="0" y="59999"/>
                  </a:moveTo>
                  <a:lnTo>
                    <a:pt x="120000" y="59999"/>
                  </a:lnTo>
                </a:path>
              </a:pathLst>
            </a:custGeom>
            <a:noFill/>
            <a:ln cap="flat" cmpd="sng" w="12700">
              <a:solidFill>
                <a:srgbClr val="BA612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3"/>
            <p:cNvSpPr txBox="1"/>
            <p:nvPr/>
          </p:nvSpPr>
          <p:spPr>
            <a:xfrm rot="-1800000">
              <a:off x="1760054" y="3579644"/>
              <a:ext cx="25003" cy="25003"/>
            </a:xfrm>
            <a:prstGeom prst="rect">
              <a:avLst/>
            </a:prstGeom>
            <a:noFill/>
            <a:ln>
              <a:noFill/>
            </a:ln>
          </p:spPr>
          <p:txBody>
            <a:bodyPr anchorCtr="0" anchor="ctr" bIns="0" lIns="12700" spcFirstLastPara="1" rIns="12700" wrap="square" tIns="0">
              <a:noAutofit/>
            </a:bodyPr>
            <a:lstStyle/>
            <a:p>
              <a:pPr indent="0" lvl="0" marL="0" marR="0" rtl="0" algn="ctr">
                <a:lnSpc>
                  <a:spcPct val="90000"/>
                </a:lnSpc>
                <a:spcBef>
                  <a:spcPts val="0"/>
                </a:spcBef>
                <a:spcAft>
                  <a:spcPts val="0"/>
                </a:spcAft>
                <a:buClr>
                  <a:schemeClr val="dk1"/>
                </a:buClr>
                <a:buSzPts val="500"/>
                <a:buFont typeface="Quattrocento Sans"/>
                <a:buNone/>
              </a:pPr>
              <a:r>
                <a:t/>
              </a:r>
              <a:endParaRPr sz="500">
                <a:solidFill>
                  <a:schemeClr val="dk1"/>
                </a:solidFill>
                <a:latin typeface="Quattrocento Sans"/>
                <a:ea typeface="Quattrocento Sans"/>
                <a:cs typeface="Quattrocento Sans"/>
                <a:sym typeface="Quattrocento Sans"/>
              </a:endParaRPr>
            </a:p>
          </p:txBody>
        </p:sp>
        <p:sp>
          <p:nvSpPr>
            <p:cNvPr id="361" name="Google Shape;361;p23"/>
            <p:cNvSpPr/>
            <p:nvPr/>
          </p:nvSpPr>
          <p:spPr>
            <a:xfrm>
              <a:off x="2972" y="3301023"/>
              <a:ext cx="1664554" cy="1664554"/>
            </a:xfrm>
            <a:prstGeom prst="ellipse">
              <a:avLst/>
            </a:prstGeom>
            <a:gradFill>
              <a:gsLst>
                <a:gs pos="0">
                  <a:srgbClr val="F7BCA2"/>
                </a:gs>
                <a:gs pos="50000">
                  <a:srgbClr val="F4B093"/>
                </a:gs>
                <a:gs pos="100000">
                  <a:srgbClr val="F7A47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3"/>
            <p:cNvSpPr txBox="1"/>
            <p:nvPr/>
          </p:nvSpPr>
          <p:spPr>
            <a:xfrm>
              <a:off x="246740" y="3544791"/>
              <a:ext cx="1177018" cy="1177018"/>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dk1"/>
                </a:buClr>
                <a:buSzPts val="1600"/>
                <a:buFont typeface="Quattrocento Sans"/>
                <a:buNone/>
              </a:pPr>
              <a:r>
                <a:rPr lang="en-US" sz="1600">
                  <a:solidFill>
                    <a:schemeClr val="dk1"/>
                  </a:solidFill>
                  <a:latin typeface="Quattrocento Sans"/>
                  <a:ea typeface="Quattrocento Sans"/>
                  <a:cs typeface="Quattrocento Sans"/>
                  <a:sym typeface="Quattrocento Sans"/>
                </a:rPr>
                <a:t>Assessment </a:t>
              </a:r>
              <a:endParaRPr/>
            </a:p>
          </p:txBody>
        </p:sp>
      </p:grpSp>
      <p:sp>
        <p:nvSpPr>
          <p:cNvPr id="363" name="Google Shape;36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4"/>
          <p:cNvSpPr txBox="1"/>
          <p:nvPr>
            <p:ph idx="4294967295" type="dt"/>
          </p:nvPr>
        </p:nvSpPr>
        <p:spPr>
          <a:xfrm>
            <a:off x="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1/9/2023</a:t>
            </a:r>
            <a:endParaRPr/>
          </a:p>
        </p:txBody>
      </p:sp>
      <p:sp>
        <p:nvSpPr>
          <p:cNvPr id="370" name="Google Shape;370;p24"/>
          <p:cNvSpPr txBox="1"/>
          <p:nvPr/>
        </p:nvSpPr>
        <p:spPr>
          <a:xfrm>
            <a:off x="370704" y="2588740"/>
            <a:ext cx="117389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lt1"/>
                </a:solidFill>
                <a:latin typeface="Quattrocento Sans"/>
                <a:ea typeface="Quattrocento Sans"/>
                <a:cs typeface="Quattrocento Sans"/>
                <a:sym typeface="Quattrocento Sans"/>
              </a:rPr>
              <a:t>04</a:t>
            </a:r>
            <a:endParaRPr/>
          </a:p>
        </p:txBody>
      </p:sp>
      <p:sp>
        <p:nvSpPr>
          <p:cNvPr id="371" name="Google Shape;371;p24"/>
          <p:cNvSpPr txBox="1"/>
          <p:nvPr/>
        </p:nvSpPr>
        <p:spPr>
          <a:xfrm>
            <a:off x="2108887" y="2219408"/>
            <a:ext cx="945703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Quattrocento Sans"/>
                <a:ea typeface="Quattrocento Sans"/>
                <a:cs typeface="Quattrocento Sans"/>
                <a:sym typeface="Quattrocento Sans"/>
              </a:rPr>
              <a:t>Requirements for Initial License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5"/>
          <p:cNvSpPr txBox="1"/>
          <p:nvPr>
            <p:ph type="title"/>
          </p:nvPr>
        </p:nvSpPr>
        <p:spPr>
          <a:xfrm>
            <a:off x="498299" y="293264"/>
            <a:ext cx="11370972" cy="6799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Quattrocento Sans"/>
              <a:buNone/>
            </a:pPr>
            <a:r>
              <a:rPr b="1" lang="en-US"/>
              <a:t>Initial Teacher License</a:t>
            </a:r>
            <a:endParaRPr/>
          </a:p>
        </p:txBody>
      </p:sp>
      <p:sp>
        <p:nvSpPr>
          <p:cNvPr id="378" name="Google Shape;378;p25"/>
          <p:cNvSpPr/>
          <p:nvPr/>
        </p:nvSpPr>
        <p:spPr>
          <a:xfrm>
            <a:off x="317649" y="1194911"/>
            <a:ext cx="11036151" cy="5663089"/>
          </a:xfrm>
          <a:prstGeom prst="rect">
            <a:avLst/>
          </a:prstGeom>
          <a:noFill/>
          <a:ln>
            <a:noFill/>
          </a:ln>
        </p:spPr>
        <p:txBody>
          <a:bodyPr anchorCtr="0" anchor="t" bIns="45700" lIns="91425" spcFirstLastPara="1" rIns="91425" wrap="square" tIns="45700">
            <a:spAutoFit/>
          </a:bodyPr>
          <a:lstStyle/>
          <a:p>
            <a:pPr indent="-457200" lvl="0" marL="575945" marR="0" rtl="0" algn="l">
              <a:spcBef>
                <a:spcPts val="0"/>
              </a:spcBef>
              <a:spcAft>
                <a:spcPts val="0"/>
              </a:spcAft>
              <a:buClr>
                <a:srgbClr val="000000"/>
              </a:buClr>
              <a:buSzPts val="2400"/>
              <a:buFont typeface="Arial"/>
              <a:buChar char="•"/>
            </a:pPr>
            <a:r>
              <a:rPr lang="en-US" sz="2400">
                <a:solidFill>
                  <a:srgbClr val="000000"/>
                </a:solidFill>
                <a:latin typeface="Quattrocento Sans"/>
                <a:ea typeface="Quattrocento Sans"/>
                <a:cs typeface="Quattrocento Sans"/>
                <a:sym typeface="Quattrocento Sans"/>
              </a:rPr>
              <a:t>An Initial teacher license is valid for five years of employment in the role of the license in public schools or other settings where possession of the license is required by Massachusetts law. </a:t>
            </a:r>
            <a:endParaRPr sz="1800">
              <a:solidFill>
                <a:schemeClr val="dk1"/>
              </a:solidFill>
              <a:latin typeface="Quattrocento Sans"/>
              <a:ea typeface="Quattrocento Sans"/>
              <a:cs typeface="Quattrocento Sans"/>
              <a:sym typeface="Quattrocento Sans"/>
            </a:endParaRPr>
          </a:p>
          <a:p>
            <a:pPr indent="-457200" lvl="0" marL="575945" marR="0" rtl="0" algn="l">
              <a:spcBef>
                <a:spcPts val="2400"/>
              </a:spcBef>
              <a:spcAft>
                <a:spcPts val="0"/>
              </a:spcAft>
              <a:buClr>
                <a:srgbClr val="000000"/>
              </a:buClr>
              <a:buSzPts val="2400"/>
              <a:buFont typeface="Arial"/>
              <a:buChar char="•"/>
            </a:pPr>
            <a:r>
              <a:rPr lang="en-US" sz="2400">
                <a:solidFill>
                  <a:srgbClr val="000000"/>
                </a:solidFill>
                <a:latin typeface="Quattrocento Sans"/>
                <a:ea typeface="Quattrocento Sans"/>
                <a:cs typeface="Quattrocento Sans"/>
                <a:sym typeface="Quattrocento Sans"/>
              </a:rPr>
              <a:t>Routes to Initial licensure exist for those prepared as a teacher in Massachusetts, as well as for those prepared outside of Massachusetts.</a:t>
            </a:r>
            <a:endParaRPr sz="2400">
              <a:solidFill>
                <a:srgbClr val="000000"/>
              </a:solidFill>
              <a:latin typeface="Quattrocento Sans"/>
              <a:ea typeface="Quattrocento Sans"/>
              <a:cs typeface="Quattrocento Sans"/>
              <a:sym typeface="Quattrocento Sans"/>
            </a:endParaRPr>
          </a:p>
          <a:p>
            <a:pPr indent="-457200" lvl="0" marL="575945" marR="0" rtl="0" algn="l">
              <a:spcBef>
                <a:spcPts val="2400"/>
              </a:spcBef>
              <a:spcAft>
                <a:spcPts val="0"/>
              </a:spcAft>
              <a:buClr>
                <a:srgbClr val="000000"/>
              </a:buClr>
              <a:buSzPts val="2400"/>
              <a:buFont typeface="Arial"/>
              <a:buChar char="•"/>
            </a:pPr>
            <a:r>
              <a:rPr lang="en-US" sz="2400">
                <a:solidFill>
                  <a:srgbClr val="000000"/>
                </a:solidFill>
                <a:latin typeface="Quattrocento Sans"/>
                <a:ea typeface="Quattrocento Sans"/>
                <a:cs typeface="Quattrocento Sans"/>
                <a:sym typeface="Quattrocento Sans"/>
              </a:rPr>
              <a:t>Those attempting to obtain a core academic teacher license as their first Initial teacher license are required to obtain the Sheltered English Immersion (SEI) Teacher Endorsement</a:t>
            </a:r>
            <a:endParaRPr sz="2400">
              <a:solidFill>
                <a:srgbClr val="000000"/>
              </a:solidFill>
              <a:latin typeface="Quattrocento Sans"/>
              <a:ea typeface="Quattrocento Sans"/>
              <a:cs typeface="Quattrocento Sans"/>
              <a:sym typeface="Quattrocento Sans"/>
            </a:endParaRPr>
          </a:p>
          <a:p>
            <a:pPr indent="-457200" lvl="0" marL="575945" marR="0" rtl="0" algn="l">
              <a:spcBef>
                <a:spcPts val="2400"/>
              </a:spcBef>
              <a:spcAft>
                <a:spcPts val="0"/>
              </a:spcAft>
              <a:buClr>
                <a:srgbClr val="000000"/>
              </a:buClr>
              <a:buSzPts val="2400"/>
              <a:buFont typeface="Arial"/>
              <a:buChar char="•"/>
            </a:pPr>
            <a:r>
              <a:rPr lang="en-US" sz="2400">
                <a:solidFill>
                  <a:srgbClr val="000000"/>
                </a:solidFill>
                <a:latin typeface="Quattrocento Sans"/>
                <a:ea typeface="Quattrocento Sans"/>
                <a:cs typeface="Quattrocento Sans"/>
                <a:sym typeface="Quattrocento Sans"/>
              </a:rPr>
              <a:t>In-state candidates must complete a Massachusetts approved educator preparation program (Initial licensure program) or the </a:t>
            </a:r>
            <a:r>
              <a:rPr lang="en-US" sz="2400">
                <a:solidFill>
                  <a:srgbClr val="171616"/>
                </a:solidFill>
                <a:latin typeface="Quattrocento Sans"/>
                <a:ea typeface="Quattrocento Sans"/>
                <a:cs typeface="Quattrocento Sans"/>
                <a:sym typeface="Quattrocento Sans"/>
              </a:rPr>
              <a:t>Performance Review Program for Initial Licensure (PRPIL). </a:t>
            </a:r>
            <a:endParaRPr sz="2400">
              <a:solidFill>
                <a:srgbClr val="000000"/>
              </a:solidFill>
              <a:latin typeface="Quattrocento Sans"/>
              <a:ea typeface="Quattrocento Sans"/>
              <a:cs typeface="Quattrocento Sans"/>
              <a:sym typeface="Quattrocento Sans"/>
            </a:endParaRPr>
          </a:p>
          <a:p>
            <a:pPr indent="0" lvl="0" marL="0" marR="0" rtl="0" algn="l">
              <a:spcBef>
                <a:spcPts val="1200"/>
              </a:spcBef>
              <a:spcAft>
                <a:spcPts val="0"/>
              </a:spcAft>
              <a:buNone/>
            </a:pPr>
            <a:r>
              <a:t/>
            </a:r>
            <a:endParaRPr sz="2800">
              <a:solidFill>
                <a:schemeClr val="dk1"/>
              </a:solidFill>
              <a:latin typeface="Quattrocento Sans"/>
              <a:ea typeface="Quattrocento Sans"/>
              <a:cs typeface="Quattrocento Sans"/>
              <a:sym typeface="Quattrocento Sans"/>
            </a:endParaRPr>
          </a:p>
        </p:txBody>
      </p:sp>
      <p:sp>
        <p:nvSpPr>
          <p:cNvPr id="379" name="Google Shape;37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6"/>
          <p:cNvSpPr txBox="1"/>
          <p:nvPr>
            <p:ph type="title"/>
          </p:nvPr>
        </p:nvSpPr>
        <p:spPr>
          <a:xfrm>
            <a:off x="567743" y="288925"/>
            <a:ext cx="11370972" cy="6799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2400"/>
              <a:buFont typeface="Quattrocento Sans"/>
              <a:buNone/>
            </a:pPr>
            <a:r>
              <a:rPr b="1" lang="en-US" sz="2400">
                <a:latin typeface="Quattrocento Sans"/>
                <a:ea typeface="Quattrocento Sans"/>
                <a:cs typeface="Quattrocento Sans"/>
                <a:sym typeface="Quattrocento Sans"/>
              </a:rPr>
              <a:t>Requirements for In-state Traditional Route</a:t>
            </a:r>
            <a:endParaRPr/>
          </a:p>
        </p:txBody>
      </p:sp>
      <p:sp>
        <p:nvSpPr>
          <p:cNvPr id="386" name="Google Shape;386;p26"/>
          <p:cNvSpPr txBox="1"/>
          <p:nvPr>
            <p:ph idx="1" type="body"/>
          </p:nvPr>
        </p:nvSpPr>
        <p:spPr>
          <a:xfrm>
            <a:off x="568325" y="1230313"/>
            <a:ext cx="11369675" cy="5049837"/>
          </a:xfrm>
          <a:prstGeom prst="rect">
            <a:avLst/>
          </a:prstGeom>
          <a:noFill/>
          <a:ln>
            <a:noFill/>
          </a:ln>
        </p:spPr>
        <p:txBody>
          <a:bodyPr anchorCtr="0" anchor="t" bIns="45700" lIns="91425" spcFirstLastPara="1" rIns="91425" wrap="square" tIns="45700">
            <a:noAutofit/>
          </a:bodyPr>
          <a:lstStyle/>
          <a:p>
            <a:pPr indent="-337820" lvl="0" marL="457200" rtl="0" algn="l">
              <a:lnSpc>
                <a:spcPct val="100000"/>
              </a:lnSpc>
              <a:spcBef>
                <a:spcPts val="0"/>
              </a:spcBef>
              <a:spcAft>
                <a:spcPts val="0"/>
              </a:spcAft>
              <a:buSzPts val="2800"/>
              <a:buFont typeface="Noto Sans Symbols"/>
              <a:buChar char="❑"/>
            </a:pPr>
            <a:r>
              <a:rPr lang="en-US" sz="2800">
                <a:solidFill>
                  <a:srgbClr val="171616"/>
                </a:solidFill>
                <a:latin typeface="Quattrocento Sans"/>
                <a:ea typeface="Quattrocento Sans"/>
                <a:cs typeface="Quattrocento Sans"/>
                <a:sym typeface="Quattrocento Sans"/>
              </a:rPr>
              <a:t>Bachelor's degree</a:t>
            </a:r>
            <a:endParaRPr/>
          </a:p>
          <a:p>
            <a:pPr indent="-337820" lvl="0" marL="457200" rtl="0" algn="l">
              <a:lnSpc>
                <a:spcPct val="100000"/>
              </a:lnSpc>
              <a:spcBef>
                <a:spcPts val="1000"/>
              </a:spcBef>
              <a:spcAft>
                <a:spcPts val="0"/>
              </a:spcAft>
              <a:buSzPts val="2800"/>
              <a:buFont typeface="Noto Sans Symbols"/>
              <a:buChar char="❑"/>
            </a:pPr>
            <a:r>
              <a:rPr lang="en-US" sz="2800">
                <a:solidFill>
                  <a:srgbClr val="171616"/>
                </a:solidFill>
                <a:latin typeface="Quattrocento Sans"/>
                <a:ea typeface="Quattrocento Sans"/>
                <a:cs typeface="Quattrocento Sans"/>
                <a:sym typeface="Quattrocento Sans"/>
              </a:rPr>
              <a:t>MTEL</a:t>
            </a:r>
            <a:endParaRPr/>
          </a:p>
          <a:p>
            <a:pPr indent="-337819" lvl="1" marL="965200" rtl="0" algn="l">
              <a:lnSpc>
                <a:spcPct val="100000"/>
              </a:lnSpc>
              <a:spcBef>
                <a:spcPts val="500"/>
              </a:spcBef>
              <a:spcAft>
                <a:spcPts val="0"/>
              </a:spcAft>
              <a:buSzPts val="2800"/>
              <a:buFont typeface="Noto Sans Symbols"/>
              <a:buChar char="❑"/>
            </a:pPr>
            <a:r>
              <a:rPr lang="en-US">
                <a:solidFill>
                  <a:srgbClr val="171616"/>
                </a:solidFill>
                <a:latin typeface="Quattrocento Sans"/>
                <a:ea typeface="Quattrocento Sans"/>
                <a:cs typeface="Quattrocento Sans"/>
                <a:sym typeface="Quattrocento Sans"/>
              </a:rPr>
              <a:t>Passing score on the Communication &amp; Literacy Skills</a:t>
            </a:r>
            <a:endParaRPr/>
          </a:p>
          <a:p>
            <a:pPr indent="-337819" lvl="1" marL="965200" rtl="0" algn="l">
              <a:lnSpc>
                <a:spcPct val="100000"/>
              </a:lnSpc>
              <a:spcBef>
                <a:spcPts val="500"/>
              </a:spcBef>
              <a:spcAft>
                <a:spcPts val="0"/>
              </a:spcAft>
              <a:buSzPts val="2800"/>
              <a:buFont typeface="Noto Sans Symbols"/>
              <a:buChar char="❑"/>
            </a:pPr>
            <a:r>
              <a:rPr lang="en-US">
                <a:solidFill>
                  <a:srgbClr val="171616"/>
                </a:solidFill>
                <a:latin typeface="Quattrocento Sans"/>
                <a:ea typeface="Quattrocento Sans"/>
                <a:cs typeface="Quattrocento Sans"/>
                <a:sym typeface="Quattrocento Sans"/>
              </a:rPr>
              <a:t>Passing score on applicable subject matter knowledge test/s (MTEL). Where no test has been established, completion of an approved program will satisfy this requirement.</a:t>
            </a:r>
            <a:endParaRPr/>
          </a:p>
          <a:p>
            <a:pPr indent="-337820" lvl="0" marL="457200" rtl="0" algn="l">
              <a:lnSpc>
                <a:spcPct val="100000"/>
              </a:lnSpc>
              <a:spcBef>
                <a:spcPts val="1000"/>
              </a:spcBef>
              <a:spcAft>
                <a:spcPts val="0"/>
              </a:spcAft>
              <a:buSzPts val="2800"/>
              <a:buFont typeface="Noto Sans Symbols"/>
              <a:buChar char="❑"/>
            </a:pPr>
            <a:r>
              <a:rPr lang="en-US" sz="2800">
                <a:solidFill>
                  <a:srgbClr val="171616"/>
                </a:solidFill>
                <a:latin typeface="Quattrocento Sans"/>
                <a:ea typeface="Quattrocento Sans"/>
                <a:cs typeface="Quattrocento Sans"/>
                <a:sym typeface="Quattrocento Sans"/>
              </a:rPr>
              <a:t>Successful completion of a </a:t>
            </a:r>
            <a:r>
              <a:rPr lang="en-US" sz="2800" u="sng">
                <a:solidFill>
                  <a:srgbClr val="171616"/>
                </a:solidFill>
                <a:latin typeface="Quattrocento Sans"/>
                <a:ea typeface="Quattrocento Sans"/>
                <a:cs typeface="Quattrocento Sans"/>
                <a:sym typeface="Quattrocento Sans"/>
              </a:rPr>
              <a:t>Massachusetts approved teacher preparation program for the Initial license sought</a:t>
            </a:r>
            <a:r>
              <a:rPr lang="en-US" sz="2800">
                <a:solidFill>
                  <a:srgbClr val="171616"/>
                </a:solidFill>
                <a:latin typeface="Quattrocento Sans"/>
                <a:ea typeface="Quattrocento Sans"/>
                <a:cs typeface="Quattrocento Sans"/>
                <a:sym typeface="Quattrocento Sans"/>
              </a:rPr>
              <a:t>. </a:t>
            </a:r>
            <a:endParaRPr/>
          </a:p>
          <a:p>
            <a:pPr indent="-337820" lvl="0" marL="457200" rtl="0" algn="l">
              <a:lnSpc>
                <a:spcPct val="100000"/>
              </a:lnSpc>
              <a:spcBef>
                <a:spcPts val="1000"/>
              </a:spcBef>
              <a:spcAft>
                <a:spcPts val="0"/>
              </a:spcAft>
              <a:buSzPts val="2800"/>
              <a:buFont typeface="Noto Sans Symbols"/>
              <a:buChar char="❑"/>
            </a:pPr>
            <a:r>
              <a:rPr lang="en-US" sz="2800">
                <a:solidFill>
                  <a:srgbClr val="171616"/>
                </a:solidFill>
                <a:latin typeface="Quattrocento Sans"/>
                <a:ea typeface="Quattrocento Sans"/>
                <a:cs typeface="Quattrocento Sans"/>
                <a:sym typeface="Quattrocento Sans"/>
              </a:rPr>
              <a:t>For core academic teachers, possession of the SEI Teacher Endorsement. </a:t>
            </a:r>
            <a:endParaRPr sz="2800">
              <a:solidFill>
                <a:srgbClr val="171616"/>
              </a:solidFill>
              <a:latin typeface="Quattrocento Sans"/>
              <a:ea typeface="Quattrocento Sans"/>
              <a:cs typeface="Quattrocento Sans"/>
              <a:sym typeface="Quattrocento Sans"/>
            </a:endParaRPr>
          </a:p>
          <a:p>
            <a:pPr indent="-228600" lvl="0" marL="228600" rtl="0" algn="l">
              <a:lnSpc>
                <a:spcPct val="100000"/>
              </a:lnSpc>
              <a:spcBef>
                <a:spcPts val="1000"/>
              </a:spcBef>
              <a:spcAft>
                <a:spcPts val="0"/>
              </a:spcAft>
              <a:buSzPts val="2800"/>
              <a:buNone/>
            </a:pPr>
            <a:r>
              <a:t/>
            </a:r>
            <a:endParaRPr i="1" sz="2800"/>
          </a:p>
          <a:p>
            <a:pPr indent="0" lvl="0" marL="0" rtl="0" algn="l">
              <a:lnSpc>
                <a:spcPct val="100000"/>
              </a:lnSpc>
              <a:spcBef>
                <a:spcPts val="1000"/>
              </a:spcBef>
              <a:spcAft>
                <a:spcPts val="0"/>
              </a:spcAft>
              <a:buSzPts val="1100"/>
              <a:buNone/>
            </a:pPr>
            <a:r>
              <a:t/>
            </a:r>
            <a:endParaRPr i="1" sz="1100">
              <a:solidFill>
                <a:srgbClr val="171616"/>
              </a:solidFill>
            </a:endParaRPr>
          </a:p>
          <a:p>
            <a:pPr indent="0" lvl="0" marL="0" rtl="0" algn="l">
              <a:lnSpc>
                <a:spcPct val="100000"/>
              </a:lnSpc>
              <a:spcBef>
                <a:spcPts val="1000"/>
              </a:spcBef>
              <a:spcAft>
                <a:spcPts val="0"/>
              </a:spcAft>
              <a:buSzPts val="1100"/>
              <a:buNone/>
            </a:pPr>
            <a:r>
              <a:t/>
            </a:r>
            <a:endParaRPr sz="1100">
              <a:solidFill>
                <a:srgbClr val="171616"/>
              </a:solidFill>
            </a:endParaRPr>
          </a:p>
          <a:p>
            <a:pPr indent="0" lvl="0" marL="0" rtl="0" algn="ctr">
              <a:lnSpc>
                <a:spcPct val="100000"/>
              </a:lnSpc>
              <a:spcBef>
                <a:spcPts val="1000"/>
              </a:spcBef>
              <a:spcAft>
                <a:spcPts val="0"/>
              </a:spcAft>
              <a:buSzPts val="1100"/>
              <a:buNone/>
            </a:pPr>
            <a:r>
              <a:t/>
            </a:r>
            <a:endParaRPr i="1" sz="1100"/>
          </a:p>
        </p:txBody>
      </p:sp>
      <p:sp>
        <p:nvSpPr>
          <p:cNvPr id="387" name="Google Shape;38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7"/>
          <p:cNvSpPr txBox="1"/>
          <p:nvPr>
            <p:ph type="title"/>
          </p:nvPr>
        </p:nvSpPr>
        <p:spPr>
          <a:xfrm>
            <a:off x="567743" y="288925"/>
            <a:ext cx="11370972" cy="6799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2400"/>
              <a:buFont typeface="Quattrocento Sans"/>
              <a:buNone/>
            </a:pPr>
            <a:r>
              <a:rPr b="1" i="0" lang="en-US" sz="2400" u="none" cap="none" strike="noStrike">
                <a:latin typeface="Quattrocento Sans"/>
                <a:ea typeface="Quattrocento Sans"/>
                <a:cs typeface="Quattrocento Sans"/>
                <a:sym typeface="Quattrocento Sans"/>
              </a:rPr>
              <a:t>Performance Review Program for Initial Licensure (PRPIL)</a:t>
            </a:r>
            <a:br>
              <a:rPr b="1" i="0" lang="en-US" sz="2400" u="none" cap="none" strike="noStrike">
                <a:latin typeface="Quattrocento Sans"/>
                <a:ea typeface="Quattrocento Sans"/>
                <a:cs typeface="Quattrocento Sans"/>
                <a:sym typeface="Quattrocento Sans"/>
              </a:rPr>
            </a:br>
            <a:endParaRPr/>
          </a:p>
        </p:txBody>
      </p:sp>
      <p:sp>
        <p:nvSpPr>
          <p:cNvPr id="394" name="Google Shape;394;p27"/>
          <p:cNvSpPr txBox="1"/>
          <p:nvPr>
            <p:ph idx="1" type="body"/>
          </p:nvPr>
        </p:nvSpPr>
        <p:spPr>
          <a:xfrm>
            <a:off x="567743" y="1230403"/>
            <a:ext cx="11370972" cy="5049746"/>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3200"/>
              <a:buFont typeface="Noto Sans Symbols"/>
              <a:buChar char="❑"/>
            </a:pPr>
            <a:r>
              <a:rPr lang="en-US"/>
              <a:t>Possession of the Provisional license in the field and at the grade level of the Initial license sought.</a:t>
            </a:r>
            <a:endParaRPr/>
          </a:p>
          <a:p>
            <a:pPr indent="-279400" lvl="1" marL="736600" rtl="0" algn="l">
              <a:lnSpc>
                <a:spcPct val="100000"/>
              </a:lnSpc>
              <a:spcBef>
                <a:spcPts val="500"/>
              </a:spcBef>
              <a:spcAft>
                <a:spcPts val="0"/>
              </a:spcAft>
              <a:buSzPts val="2800"/>
              <a:buFont typeface="Noto Sans Symbols"/>
              <a:buChar char="⮚"/>
            </a:pPr>
            <a:r>
              <a:rPr lang="en-US"/>
              <a:t> At least three years of experience under the Provisional license</a:t>
            </a:r>
            <a:endParaRPr/>
          </a:p>
          <a:p>
            <a:pPr indent="-228600" lvl="0" marL="228600" rtl="0" algn="l">
              <a:lnSpc>
                <a:spcPct val="100000"/>
              </a:lnSpc>
              <a:spcBef>
                <a:spcPts val="1000"/>
              </a:spcBef>
              <a:spcAft>
                <a:spcPts val="0"/>
              </a:spcAft>
              <a:buSzPts val="3200"/>
              <a:buFont typeface="Noto Sans Symbols"/>
              <a:buChar char="❑"/>
            </a:pPr>
            <a:r>
              <a:rPr lang="en-US"/>
              <a:t>Completion of the Performance Review Program for Initial Licensure (PRPIL). </a:t>
            </a:r>
            <a:endParaRPr/>
          </a:p>
          <a:p>
            <a:pPr indent="-228600" lvl="0" marL="228600" rtl="0" algn="l">
              <a:lnSpc>
                <a:spcPct val="100000"/>
              </a:lnSpc>
              <a:spcBef>
                <a:spcPts val="1000"/>
              </a:spcBef>
              <a:spcAft>
                <a:spcPts val="0"/>
              </a:spcAft>
              <a:buSzPts val="3200"/>
              <a:buFont typeface="Noto Sans Symbols"/>
              <a:buChar char="❑"/>
            </a:pPr>
            <a:r>
              <a:rPr lang="en-US"/>
              <a:t>For core academic teachers, possession of an SEI Teacher Endorsement.</a:t>
            </a:r>
            <a:endParaRPr/>
          </a:p>
          <a:p>
            <a:pPr indent="-25400" lvl="0" marL="228600" rtl="0" algn="l">
              <a:lnSpc>
                <a:spcPct val="100000"/>
              </a:lnSpc>
              <a:spcBef>
                <a:spcPts val="1000"/>
              </a:spcBef>
              <a:spcAft>
                <a:spcPts val="0"/>
              </a:spcAft>
              <a:buSzPts val="3200"/>
              <a:buFont typeface="Noto Sans Symbols"/>
              <a:buNone/>
            </a:pPr>
            <a:r>
              <a:t/>
            </a:r>
            <a:endParaRPr/>
          </a:p>
          <a:p>
            <a:pPr indent="-25400" lvl="0" marL="228600" rtl="0" algn="l">
              <a:lnSpc>
                <a:spcPct val="100000"/>
              </a:lnSpc>
              <a:spcBef>
                <a:spcPts val="1000"/>
              </a:spcBef>
              <a:spcAft>
                <a:spcPts val="0"/>
              </a:spcAft>
              <a:buClr>
                <a:srgbClr val="E38526"/>
              </a:buClr>
              <a:buSzPts val="3200"/>
              <a:buFont typeface="Arial"/>
              <a:buNone/>
            </a:pPr>
            <a:r>
              <a:t/>
            </a:r>
            <a:endParaRPr/>
          </a:p>
        </p:txBody>
      </p:sp>
      <p:sp>
        <p:nvSpPr>
          <p:cNvPr id="395" name="Google Shape;39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28"/>
          <p:cNvSpPr txBox="1"/>
          <p:nvPr>
            <p:ph type="title"/>
          </p:nvPr>
        </p:nvSpPr>
        <p:spPr>
          <a:xfrm>
            <a:off x="567743" y="288925"/>
            <a:ext cx="11370972" cy="6799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Quattrocento Sans"/>
              <a:buNone/>
            </a:pPr>
            <a:r>
              <a:rPr lang="en-US"/>
              <a:t>Prepared Outside of Massachusetts – Initial License</a:t>
            </a:r>
            <a:endParaRPr/>
          </a:p>
        </p:txBody>
      </p:sp>
      <p:sp>
        <p:nvSpPr>
          <p:cNvPr id="402" name="Google Shape;402;p28"/>
          <p:cNvSpPr txBox="1"/>
          <p:nvPr>
            <p:ph idx="1" type="body"/>
          </p:nvPr>
        </p:nvSpPr>
        <p:spPr>
          <a:xfrm>
            <a:off x="567743" y="1230403"/>
            <a:ext cx="11370972" cy="5049746"/>
          </a:xfrm>
          <a:prstGeom prst="rect">
            <a:avLst/>
          </a:prstGeom>
          <a:noFill/>
          <a:ln>
            <a:noFill/>
          </a:ln>
        </p:spPr>
        <p:txBody>
          <a:bodyPr anchorCtr="0" anchor="t" bIns="45700" lIns="91425" spcFirstLastPara="1" rIns="91425" wrap="square" tIns="45700">
            <a:noAutofit/>
          </a:bodyPr>
          <a:lstStyle/>
          <a:p>
            <a:pPr indent="-342900" lvl="0" marL="800100" rtl="0" algn="l">
              <a:lnSpc>
                <a:spcPct val="100000"/>
              </a:lnSpc>
              <a:spcBef>
                <a:spcPts val="0"/>
              </a:spcBef>
              <a:spcAft>
                <a:spcPts val="0"/>
              </a:spcAft>
              <a:buSzPts val="2400"/>
              <a:buFont typeface="Noto Sans Symbols"/>
              <a:buChar char="❖"/>
            </a:pPr>
            <a:r>
              <a:rPr lang="en-US" sz="2400">
                <a:solidFill>
                  <a:srgbClr val="000000"/>
                </a:solidFill>
                <a:latin typeface="Quattrocento Sans"/>
                <a:ea typeface="Quattrocento Sans"/>
                <a:cs typeface="Quattrocento Sans"/>
                <a:sym typeface="Quattrocento Sans"/>
              </a:rPr>
              <a:t>Individuals who completed an approved educator preparation program outside of Massachusetts can submit a copy of an </a:t>
            </a:r>
            <a:r>
              <a:rPr b="1" lang="en-US" sz="2400">
                <a:solidFill>
                  <a:srgbClr val="000000"/>
                </a:solidFill>
                <a:latin typeface="Quattrocento Sans"/>
                <a:ea typeface="Quattrocento Sans"/>
                <a:cs typeface="Quattrocento Sans"/>
                <a:sym typeface="Quattrocento Sans"/>
              </a:rPr>
              <a:t>official transcript </a:t>
            </a:r>
            <a:r>
              <a:rPr lang="en-US" sz="2400">
                <a:solidFill>
                  <a:srgbClr val="000000"/>
                </a:solidFill>
                <a:latin typeface="Quattrocento Sans"/>
                <a:ea typeface="Quattrocento Sans"/>
                <a:cs typeface="Quattrocento Sans"/>
                <a:sym typeface="Quattrocento Sans"/>
              </a:rPr>
              <a:t>and a </a:t>
            </a:r>
            <a:r>
              <a:rPr b="1" lang="en-US" sz="2400">
                <a:solidFill>
                  <a:srgbClr val="000000"/>
                </a:solidFill>
                <a:latin typeface="Quattrocento Sans"/>
                <a:ea typeface="Quattrocento Sans"/>
                <a:cs typeface="Quattrocento Sans"/>
                <a:sym typeface="Quattrocento Sans"/>
              </a:rPr>
              <a:t>completed Out-of-State Approved Program Verification Form.</a:t>
            </a:r>
            <a:endParaRPr b="1" sz="2400">
              <a:solidFill>
                <a:srgbClr val="000000"/>
              </a:solidFill>
            </a:endParaRPr>
          </a:p>
          <a:p>
            <a:pPr indent="0" lvl="0" marL="457200" rtl="0" algn="l">
              <a:lnSpc>
                <a:spcPct val="100000"/>
              </a:lnSpc>
              <a:spcBef>
                <a:spcPts val="1600"/>
              </a:spcBef>
              <a:spcAft>
                <a:spcPts val="0"/>
              </a:spcAft>
              <a:buSzPts val="2400"/>
              <a:buNone/>
            </a:pPr>
            <a:r>
              <a:t/>
            </a:r>
            <a:endParaRPr sz="2400">
              <a:solidFill>
                <a:srgbClr val="000000"/>
              </a:solidFill>
            </a:endParaRPr>
          </a:p>
          <a:p>
            <a:pPr indent="-342900" lvl="0" marL="800100" rtl="0" algn="l">
              <a:lnSpc>
                <a:spcPct val="100000"/>
              </a:lnSpc>
              <a:spcBef>
                <a:spcPts val="1600"/>
              </a:spcBef>
              <a:spcAft>
                <a:spcPts val="0"/>
              </a:spcAft>
              <a:buSzPts val="2400"/>
              <a:buFont typeface="Noto Sans Symbols"/>
              <a:buChar char="❖"/>
            </a:pPr>
            <a:r>
              <a:rPr lang="en-US" sz="2400">
                <a:solidFill>
                  <a:srgbClr val="000000"/>
                </a:solidFill>
                <a:latin typeface="Quattrocento Sans"/>
                <a:ea typeface="Quattrocento Sans"/>
                <a:cs typeface="Quattrocento Sans"/>
                <a:sym typeface="Quattrocento Sans"/>
              </a:rPr>
              <a:t>Individuals who hold the equivalent of at least a Massachusetts Initial license issued by a state with which Massachusetts has signed the NASDTEC Interstate Agreement should submit a copy of their out-of-state license that is comparable to the Initial license.</a:t>
            </a:r>
            <a:endParaRPr/>
          </a:p>
          <a:p>
            <a:pPr indent="-25400" lvl="0" marL="228600" rtl="0" algn="l">
              <a:lnSpc>
                <a:spcPct val="100000"/>
              </a:lnSpc>
              <a:spcBef>
                <a:spcPts val="1600"/>
              </a:spcBef>
              <a:spcAft>
                <a:spcPts val="0"/>
              </a:spcAft>
              <a:buClr>
                <a:srgbClr val="E38526"/>
              </a:buClr>
              <a:buSzPts val="3200"/>
              <a:buFont typeface="Arial"/>
              <a:buNone/>
            </a:pPr>
            <a:r>
              <a:t/>
            </a:r>
            <a:endParaRPr/>
          </a:p>
        </p:txBody>
      </p:sp>
      <p:sp>
        <p:nvSpPr>
          <p:cNvPr id="403" name="Google Shape;40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29"/>
          <p:cNvSpPr txBox="1"/>
          <p:nvPr>
            <p:ph type="title"/>
          </p:nvPr>
        </p:nvSpPr>
        <p:spPr>
          <a:xfrm>
            <a:off x="567743" y="288925"/>
            <a:ext cx="11370972" cy="6799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Quattrocento Sans"/>
              <a:buNone/>
            </a:pPr>
            <a:br>
              <a:rPr lang="en-US"/>
            </a:br>
            <a:r>
              <a:rPr lang="en-US"/>
              <a:t>Non-SEI Core Fields vs. SEI Core Fields</a:t>
            </a:r>
            <a:br>
              <a:rPr lang="en-US"/>
            </a:br>
            <a:endParaRPr/>
          </a:p>
        </p:txBody>
      </p:sp>
      <p:pic>
        <p:nvPicPr>
          <p:cNvPr id="410" name="Google Shape;410;p29"/>
          <p:cNvPicPr preferRelativeResize="0"/>
          <p:nvPr>
            <p:ph idx="1" type="body"/>
          </p:nvPr>
        </p:nvPicPr>
        <p:blipFill rotWithShape="1">
          <a:blip r:embed="rId3">
            <a:alphaModFix/>
          </a:blip>
          <a:srcRect b="0" l="0" r="0" t="0"/>
          <a:stretch/>
        </p:blipFill>
        <p:spPr>
          <a:xfrm>
            <a:off x="568325" y="1417649"/>
            <a:ext cx="11369675" cy="4675164"/>
          </a:xfrm>
          <a:prstGeom prst="rect">
            <a:avLst/>
          </a:prstGeom>
          <a:noFill/>
          <a:ln>
            <a:noFill/>
          </a:ln>
        </p:spPr>
      </p:pic>
      <p:sp>
        <p:nvSpPr>
          <p:cNvPr id="411" name="Google Shape;411;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
          <p:cNvSpPr txBox="1"/>
          <p:nvPr>
            <p:ph idx="4294967295" type="dt"/>
          </p:nvPr>
        </p:nvSpPr>
        <p:spPr>
          <a:xfrm>
            <a:off x="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1/9/2023</a:t>
            </a:r>
            <a:endParaRPr/>
          </a:p>
        </p:txBody>
      </p:sp>
      <p:sp>
        <p:nvSpPr>
          <p:cNvPr id="136" name="Google Shape;136;p3"/>
          <p:cNvSpPr txBox="1"/>
          <p:nvPr/>
        </p:nvSpPr>
        <p:spPr>
          <a:xfrm>
            <a:off x="370704" y="2588740"/>
            <a:ext cx="117389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800" u="none" cap="none" strike="noStrike">
                <a:solidFill>
                  <a:schemeClr val="lt1"/>
                </a:solidFill>
                <a:latin typeface="Quattrocento Sans"/>
                <a:ea typeface="Quattrocento Sans"/>
                <a:cs typeface="Quattrocento Sans"/>
                <a:sym typeface="Quattrocento Sans"/>
              </a:rPr>
              <a:t>01</a:t>
            </a:r>
            <a:endParaRPr/>
          </a:p>
        </p:txBody>
      </p:sp>
      <p:sp>
        <p:nvSpPr>
          <p:cNvPr id="137" name="Google Shape;137;p3"/>
          <p:cNvSpPr txBox="1"/>
          <p:nvPr/>
        </p:nvSpPr>
        <p:spPr>
          <a:xfrm>
            <a:off x="2108887" y="2219408"/>
            <a:ext cx="945703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Quattrocento Sans"/>
                <a:ea typeface="Quattrocento Sans"/>
                <a:cs typeface="Quattrocento Sans"/>
                <a:sym typeface="Quattrocento Sans"/>
              </a:rPr>
              <a:t>Emergency License </a:t>
            </a:r>
            <a:endParaRPr sz="18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0"/>
          <p:cNvSpPr txBox="1"/>
          <p:nvPr>
            <p:ph idx="1" type="body"/>
          </p:nvPr>
        </p:nvSpPr>
        <p:spPr>
          <a:xfrm>
            <a:off x="-2632893" y="-2253851"/>
            <a:ext cx="2979173" cy="379926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b="1" sz="1100">
              <a:solidFill>
                <a:srgbClr val="C00000"/>
              </a:solidFill>
              <a:latin typeface="Georgia"/>
              <a:ea typeface="Georgia"/>
              <a:cs typeface="Georgia"/>
              <a:sym typeface="Georgia"/>
            </a:endParaRPr>
          </a:p>
          <a:p>
            <a:pPr indent="0" lvl="0" marL="0" rtl="0" algn="l">
              <a:lnSpc>
                <a:spcPct val="100000"/>
              </a:lnSpc>
              <a:spcBef>
                <a:spcPts val="0"/>
              </a:spcBef>
              <a:spcAft>
                <a:spcPts val="0"/>
              </a:spcAft>
              <a:buSzPts val="1200"/>
              <a:buNone/>
            </a:pPr>
            <a:r>
              <a:t/>
            </a:r>
            <a:endParaRPr sz="1200"/>
          </a:p>
          <a:p>
            <a:pPr indent="-50800" lvl="0" marL="228600" rtl="0" algn="l">
              <a:lnSpc>
                <a:spcPct val="100000"/>
              </a:lnSpc>
              <a:spcBef>
                <a:spcPts val="1000"/>
              </a:spcBef>
              <a:spcAft>
                <a:spcPts val="0"/>
              </a:spcAft>
              <a:buClr>
                <a:srgbClr val="E38526"/>
              </a:buClr>
              <a:buSzPts val="2800"/>
              <a:buFont typeface="Arial"/>
              <a:buNone/>
            </a:pPr>
            <a:r>
              <a:t/>
            </a:r>
            <a:endParaRPr/>
          </a:p>
        </p:txBody>
      </p:sp>
      <p:sp>
        <p:nvSpPr>
          <p:cNvPr id="418" name="Google Shape;418;p30"/>
          <p:cNvSpPr txBox="1"/>
          <p:nvPr>
            <p:ph type="title"/>
          </p:nvPr>
        </p:nvSpPr>
        <p:spPr>
          <a:xfrm>
            <a:off x="567743" y="235131"/>
            <a:ext cx="8237929" cy="733699"/>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2800"/>
              <a:buFont typeface="Quattrocento Sans"/>
              <a:buNone/>
            </a:pPr>
            <a:r>
              <a:rPr b="1" lang="en-US" sz="2800">
                <a:latin typeface="Quattrocento Sans"/>
                <a:ea typeface="Quattrocento Sans"/>
                <a:cs typeface="Quattrocento Sans"/>
                <a:sym typeface="Quattrocento Sans"/>
              </a:rPr>
              <a:t>How to obtain an SEI Teacher Endorsement</a:t>
            </a:r>
            <a:endParaRPr/>
          </a:p>
        </p:txBody>
      </p:sp>
      <p:sp>
        <p:nvSpPr>
          <p:cNvPr id="419" name="Google Shape;419;p30"/>
          <p:cNvSpPr txBox="1"/>
          <p:nvPr>
            <p:ph idx="4" type="body"/>
          </p:nvPr>
        </p:nvSpPr>
        <p:spPr>
          <a:xfrm>
            <a:off x="421340" y="1228164"/>
            <a:ext cx="11580160" cy="4827195"/>
          </a:xfrm>
          <a:prstGeom prst="rect">
            <a:avLst/>
          </a:prstGeom>
          <a:noFill/>
          <a:ln>
            <a:noFill/>
          </a:ln>
        </p:spPr>
        <p:txBody>
          <a:bodyPr anchorCtr="0" anchor="t" bIns="45700" lIns="91425" spcFirstLastPara="1" rIns="91425" wrap="square" tIns="45700">
            <a:noAutofit/>
          </a:bodyPr>
          <a:lstStyle/>
          <a:p>
            <a:pPr indent="-91440" lvl="0" marL="91440" rtl="0" algn="l">
              <a:lnSpc>
                <a:spcPct val="100000"/>
              </a:lnSpc>
              <a:spcBef>
                <a:spcPts val="0"/>
              </a:spcBef>
              <a:spcAft>
                <a:spcPts val="0"/>
              </a:spcAft>
              <a:buSzPts val="2400"/>
              <a:buNone/>
            </a:pPr>
            <a:r>
              <a:rPr lang="en-US" sz="2400">
                <a:latin typeface="Quattrocento Sans"/>
                <a:ea typeface="Quattrocento Sans"/>
                <a:cs typeface="Quattrocento Sans"/>
                <a:sym typeface="Quattrocento Sans"/>
              </a:rPr>
              <a:t>One of the following: </a:t>
            </a:r>
            <a:endParaRPr/>
          </a:p>
          <a:p>
            <a:pPr indent="-342900" lvl="0" marL="342900" rtl="0" algn="l">
              <a:lnSpc>
                <a:spcPct val="100000"/>
              </a:lnSpc>
              <a:spcBef>
                <a:spcPts val="2200"/>
              </a:spcBef>
              <a:spcAft>
                <a:spcPts val="0"/>
              </a:spcAft>
              <a:buSzPts val="2400"/>
              <a:buFont typeface="Noto Sans Symbols"/>
              <a:buChar char="▪"/>
            </a:pPr>
            <a:r>
              <a:rPr lang="en-US" sz="2400">
                <a:latin typeface="Quattrocento Sans"/>
                <a:ea typeface="Quattrocento Sans"/>
                <a:cs typeface="Quattrocento Sans"/>
                <a:sym typeface="Quattrocento Sans"/>
              </a:rPr>
              <a:t>Successful completion of a DESE-approved RETELL course</a:t>
            </a:r>
            <a:endParaRPr sz="2400"/>
          </a:p>
          <a:p>
            <a:pPr indent="-342900" lvl="1" marL="342900" rtl="0" algn="l">
              <a:lnSpc>
                <a:spcPct val="100000"/>
              </a:lnSpc>
              <a:spcBef>
                <a:spcPts val="1700"/>
              </a:spcBef>
              <a:spcAft>
                <a:spcPts val="0"/>
              </a:spcAft>
              <a:buSzPts val="2400"/>
              <a:buFont typeface="Noto Sans Symbols"/>
              <a:buChar char="▪"/>
            </a:pPr>
            <a:r>
              <a:rPr lang="en-US">
                <a:latin typeface="Quattrocento Sans"/>
                <a:ea typeface="Quattrocento Sans"/>
                <a:cs typeface="Quattrocento Sans"/>
                <a:sym typeface="Quattrocento Sans"/>
              </a:rPr>
              <a:t>Passing the Sheltered English Immersion test (MTEL)</a:t>
            </a:r>
            <a:endParaRPr>
              <a:latin typeface="Quattrocento Sans"/>
              <a:ea typeface="Quattrocento Sans"/>
              <a:cs typeface="Quattrocento Sans"/>
              <a:sym typeface="Quattrocento Sans"/>
            </a:endParaRPr>
          </a:p>
          <a:p>
            <a:pPr indent="-342900" lvl="1" marL="342900" rtl="0" algn="l">
              <a:lnSpc>
                <a:spcPct val="100000"/>
              </a:lnSpc>
              <a:spcBef>
                <a:spcPts val="1700"/>
              </a:spcBef>
              <a:spcAft>
                <a:spcPts val="0"/>
              </a:spcAft>
              <a:buSzPts val="2400"/>
              <a:buFont typeface="Noto Sans Symbols"/>
              <a:buChar char="▪"/>
            </a:pPr>
            <a:r>
              <a:rPr lang="en-US">
                <a:latin typeface="Quattrocento Sans"/>
                <a:ea typeface="Quattrocento Sans"/>
                <a:cs typeface="Quattrocento Sans"/>
                <a:sym typeface="Quattrocento Sans"/>
              </a:rPr>
              <a:t>Possession of an ESL or ELL teacher license (Temporary, Emergency, and Invalid Professional are not applicable)</a:t>
            </a:r>
            <a:endParaRPr>
              <a:latin typeface="Quattrocento Sans"/>
              <a:ea typeface="Quattrocento Sans"/>
              <a:cs typeface="Quattrocento Sans"/>
              <a:sym typeface="Quattrocento Sans"/>
            </a:endParaRPr>
          </a:p>
          <a:p>
            <a:pPr indent="-342900" lvl="1" marL="342900" rtl="0" algn="l">
              <a:lnSpc>
                <a:spcPct val="100000"/>
              </a:lnSpc>
              <a:spcBef>
                <a:spcPts val="1700"/>
              </a:spcBef>
              <a:spcAft>
                <a:spcPts val="0"/>
              </a:spcAft>
              <a:buSzPts val="2400"/>
              <a:buFont typeface="Noto Sans Symbols"/>
              <a:buChar char="▪"/>
            </a:pPr>
            <a:r>
              <a:rPr lang="en-US">
                <a:latin typeface="Quattrocento Sans"/>
                <a:ea typeface="Quattrocento Sans"/>
                <a:cs typeface="Quattrocento Sans"/>
                <a:sym typeface="Quattrocento Sans"/>
              </a:rPr>
              <a:t>Transcript review of a relevant degree (e.g., linguistics major)</a:t>
            </a:r>
            <a:endParaRPr>
              <a:latin typeface="Quattrocento Sans"/>
              <a:ea typeface="Quattrocento Sans"/>
              <a:cs typeface="Quattrocento Sans"/>
              <a:sym typeface="Quattrocento Sans"/>
            </a:endParaRPr>
          </a:p>
          <a:p>
            <a:pPr indent="0" lvl="1" marL="320040" rtl="0" algn="ctr">
              <a:lnSpc>
                <a:spcPct val="100000"/>
              </a:lnSpc>
              <a:spcBef>
                <a:spcPts val="1200"/>
              </a:spcBef>
              <a:spcAft>
                <a:spcPts val="0"/>
              </a:spcAft>
              <a:buSzPts val="2000"/>
              <a:buNone/>
            </a:pPr>
            <a:r>
              <a:t/>
            </a:r>
            <a:endParaRPr sz="2000"/>
          </a:p>
          <a:p>
            <a:pPr indent="0" lvl="1" marL="320040" rtl="0" algn="l">
              <a:lnSpc>
                <a:spcPct val="100000"/>
              </a:lnSpc>
              <a:spcBef>
                <a:spcPts val="0"/>
              </a:spcBef>
              <a:spcAft>
                <a:spcPts val="0"/>
              </a:spcAft>
              <a:buSzPts val="1400"/>
              <a:buNone/>
            </a:pPr>
            <a:r>
              <a:t/>
            </a:r>
            <a:endParaRPr i="1" sz="1400"/>
          </a:p>
        </p:txBody>
      </p:sp>
      <p:sp>
        <p:nvSpPr>
          <p:cNvPr id="420" name="Google Shape;42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1"/>
          <p:cNvSpPr txBox="1"/>
          <p:nvPr/>
        </p:nvSpPr>
        <p:spPr>
          <a:xfrm>
            <a:off x="1981200" y="2819401"/>
            <a:ext cx="2286000" cy="830997"/>
          </a:xfrm>
          <a:prstGeom prst="rect">
            <a:avLst/>
          </a:prstGeom>
          <a:noFill/>
          <a:ln cap="flat" cmpd="sng" w="9525">
            <a:solidFill>
              <a:srgbClr val="C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Quattrocento Sans"/>
                <a:ea typeface="Quattrocento Sans"/>
                <a:cs typeface="Quattrocento Sans"/>
                <a:sym typeface="Quattrocento Sans"/>
              </a:rPr>
              <a:t>Initial license can be extended for an additional 5 years</a:t>
            </a:r>
            <a:endParaRPr/>
          </a:p>
        </p:txBody>
      </p:sp>
      <p:sp>
        <p:nvSpPr>
          <p:cNvPr id="427" name="Google Shape;427;p31"/>
          <p:cNvSpPr txBox="1"/>
          <p:nvPr>
            <p:ph type="title"/>
          </p:nvPr>
        </p:nvSpPr>
        <p:spPr>
          <a:xfrm>
            <a:off x="567743" y="288925"/>
            <a:ext cx="11370972" cy="67990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Quattrocento Sans"/>
              <a:buNone/>
            </a:pPr>
            <a:br>
              <a:rPr lang="en-US"/>
            </a:br>
            <a:r>
              <a:rPr lang="en-US">
                <a:latin typeface="Quattrocento Sans"/>
                <a:ea typeface="Quattrocento Sans"/>
                <a:cs typeface="Quattrocento Sans"/>
                <a:sym typeface="Quattrocento Sans"/>
              </a:rPr>
              <a:t>Stages of Licensure and Validity</a:t>
            </a:r>
            <a:br>
              <a:rPr lang="en-US"/>
            </a:br>
            <a:br>
              <a:rPr lang="en-US"/>
            </a:br>
            <a:endParaRPr/>
          </a:p>
        </p:txBody>
      </p:sp>
      <p:sp>
        <p:nvSpPr>
          <p:cNvPr id="428" name="Google Shape;42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pSp>
        <p:nvGrpSpPr>
          <p:cNvPr id="429" name="Google Shape;429;p31"/>
          <p:cNvGrpSpPr/>
          <p:nvPr/>
        </p:nvGrpSpPr>
        <p:grpSpPr>
          <a:xfrm>
            <a:off x="1764369" y="1448053"/>
            <a:ext cx="8029450" cy="4533807"/>
            <a:chOff x="732961" y="478915"/>
            <a:chExt cx="8029450" cy="4533807"/>
          </a:xfrm>
        </p:grpSpPr>
        <p:sp>
          <p:nvSpPr>
            <p:cNvPr id="430" name="Google Shape;430;p31"/>
            <p:cNvSpPr/>
            <p:nvPr/>
          </p:nvSpPr>
          <p:spPr>
            <a:xfrm>
              <a:off x="742055" y="478915"/>
              <a:ext cx="8020356" cy="4533807"/>
            </a:xfrm>
            <a:custGeom>
              <a:rect b="b" l="l" r="r" t="t"/>
              <a:pathLst>
                <a:path extrusionOk="0" h="120000" w="120000">
                  <a:moveTo>
                    <a:pt x="0" y="120000"/>
                  </a:moveTo>
                  <a:quadBezTo>
                    <a:pt x="20000" y="40000"/>
                    <a:pt x="103041" y="15000"/>
                  </a:quadBezTo>
                  <a:lnTo>
                    <a:pt x="102086" y="0"/>
                  </a:lnTo>
                  <a:lnTo>
                    <a:pt x="120000" y="24000"/>
                  </a:lnTo>
                  <a:lnTo>
                    <a:pt x="105908" y="60000"/>
                  </a:lnTo>
                  <a:lnTo>
                    <a:pt x="104952" y="45000"/>
                  </a:lnTo>
                  <a:quadBezTo>
                    <a:pt x="30000" y="55000"/>
                    <a:pt x="0" y="120000"/>
                  </a:quadBezTo>
                  <a:close/>
                </a:path>
              </a:pathLst>
            </a:cu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1"/>
            <p:cNvSpPr/>
            <p:nvPr/>
          </p:nvSpPr>
          <p:spPr>
            <a:xfrm>
              <a:off x="1687161" y="3251238"/>
              <a:ext cx="184468" cy="184468"/>
            </a:xfrm>
            <a:prstGeom prst="ellipse">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1"/>
            <p:cNvSpPr/>
            <p:nvPr/>
          </p:nvSpPr>
          <p:spPr>
            <a:xfrm>
              <a:off x="732961" y="3432259"/>
              <a:ext cx="2931664" cy="154997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1"/>
            <p:cNvSpPr txBox="1"/>
            <p:nvPr/>
          </p:nvSpPr>
          <p:spPr>
            <a:xfrm>
              <a:off x="732961" y="3432259"/>
              <a:ext cx="2931664" cy="1549970"/>
            </a:xfrm>
            <a:prstGeom prst="rect">
              <a:avLst/>
            </a:prstGeom>
            <a:noFill/>
            <a:ln>
              <a:noFill/>
            </a:ln>
          </p:spPr>
          <p:txBody>
            <a:bodyPr anchorCtr="0" anchor="t" bIns="0" lIns="97725" spcFirstLastPara="1" rIns="0" wrap="square" tIns="0">
              <a:noAutofit/>
            </a:bodyPr>
            <a:lstStyle/>
            <a:p>
              <a:pPr indent="0" lvl="0" marL="0" marR="0" rtl="0" algn="l">
                <a:lnSpc>
                  <a:spcPct val="90000"/>
                </a:lnSpc>
                <a:spcBef>
                  <a:spcPts val="0"/>
                </a:spcBef>
                <a:spcAft>
                  <a:spcPts val="0"/>
                </a:spcAft>
                <a:buClr>
                  <a:schemeClr val="dk1"/>
                </a:buClr>
                <a:buSzPts val="1600"/>
                <a:buFont typeface="Quattrocento Sans"/>
                <a:buNone/>
              </a:pPr>
              <a:r>
                <a:rPr b="1" lang="en-US" sz="1600">
                  <a:solidFill>
                    <a:schemeClr val="dk1"/>
                  </a:solidFill>
                  <a:latin typeface="Quattrocento Sans"/>
                  <a:ea typeface="Quattrocento Sans"/>
                  <a:cs typeface="Quattrocento Sans"/>
                  <a:sym typeface="Quattrocento Sans"/>
                </a:rPr>
                <a:t>Provisional License</a:t>
              </a:r>
              <a:br>
                <a:rPr b="1" lang="en-US" sz="1600">
                  <a:solidFill>
                    <a:schemeClr val="dk1"/>
                  </a:solidFill>
                  <a:latin typeface="Quattrocento Sans"/>
                  <a:ea typeface="Quattrocento Sans"/>
                  <a:cs typeface="Quattrocento Sans"/>
                  <a:sym typeface="Quattrocento Sans"/>
                </a:rPr>
              </a:br>
              <a:r>
                <a:rPr b="0" i="1" lang="en-US" sz="1400">
                  <a:solidFill>
                    <a:schemeClr val="dk1"/>
                  </a:solidFill>
                  <a:latin typeface="Quattrocento Sans"/>
                  <a:ea typeface="Quattrocento Sans"/>
                  <a:cs typeface="Quattrocento Sans"/>
                  <a:sym typeface="Quattrocento Sans"/>
                </a:rPr>
                <a:t>(Valid for 5 years of employment)</a:t>
              </a:r>
              <a:endParaRPr/>
            </a:p>
          </p:txBody>
        </p:sp>
        <p:sp>
          <p:nvSpPr>
            <p:cNvPr id="434" name="Google Shape;434;p31"/>
            <p:cNvSpPr/>
            <p:nvPr/>
          </p:nvSpPr>
          <p:spPr>
            <a:xfrm>
              <a:off x="2724126" y="2352537"/>
              <a:ext cx="320814" cy="320814"/>
            </a:xfrm>
            <a:prstGeom prst="ellipse">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1"/>
            <p:cNvSpPr/>
            <p:nvPr/>
          </p:nvSpPr>
          <p:spPr>
            <a:xfrm>
              <a:off x="2884533" y="2512944"/>
              <a:ext cx="1684274" cy="22908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1"/>
            <p:cNvSpPr txBox="1"/>
            <p:nvPr/>
          </p:nvSpPr>
          <p:spPr>
            <a:xfrm>
              <a:off x="2884533" y="2512944"/>
              <a:ext cx="1684274" cy="2290814"/>
            </a:xfrm>
            <a:prstGeom prst="rect">
              <a:avLst/>
            </a:prstGeom>
            <a:noFill/>
            <a:ln>
              <a:noFill/>
            </a:ln>
          </p:spPr>
          <p:txBody>
            <a:bodyPr anchorCtr="0" anchor="t" bIns="0" lIns="169975" spcFirstLastPara="1" rIns="0" wrap="square" tIns="0">
              <a:noAutofit/>
            </a:bodyPr>
            <a:lstStyle/>
            <a:p>
              <a:pPr indent="0" lvl="0" marL="0" marR="0" rtl="0" algn="l">
                <a:lnSpc>
                  <a:spcPct val="90000"/>
                </a:lnSpc>
                <a:spcBef>
                  <a:spcPts val="0"/>
                </a:spcBef>
                <a:spcAft>
                  <a:spcPts val="0"/>
                </a:spcAft>
                <a:buClr>
                  <a:schemeClr val="dk1"/>
                </a:buClr>
                <a:buSzPts val="1600"/>
                <a:buFont typeface="Quattrocento Sans"/>
                <a:buNone/>
              </a:pPr>
              <a:r>
                <a:rPr b="1" lang="en-US" sz="1600">
                  <a:solidFill>
                    <a:schemeClr val="dk1"/>
                  </a:solidFill>
                  <a:latin typeface="Quattrocento Sans"/>
                  <a:ea typeface="Quattrocento Sans"/>
                  <a:cs typeface="Quattrocento Sans"/>
                  <a:sym typeface="Quattrocento Sans"/>
                </a:rPr>
                <a:t>Initial License</a:t>
              </a:r>
              <a:endParaRPr/>
            </a:p>
            <a:p>
              <a:pPr indent="0" lvl="0" marL="0" marR="0" rtl="0" algn="l">
                <a:lnSpc>
                  <a:spcPct val="90000"/>
                </a:lnSpc>
                <a:spcBef>
                  <a:spcPts val="560"/>
                </a:spcBef>
                <a:spcAft>
                  <a:spcPts val="0"/>
                </a:spcAft>
                <a:buClr>
                  <a:schemeClr val="dk1"/>
                </a:buClr>
                <a:buSzPts val="1400"/>
                <a:buFont typeface="Quattrocento Sans"/>
                <a:buNone/>
              </a:pPr>
              <a:r>
                <a:rPr lang="en-US" sz="1400">
                  <a:solidFill>
                    <a:schemeClr val="dk1"/>
                  </a:solidFill>
                  <a:latin typeface="Quattrocento Sans"/>
                  <a:ea typeface="Quattrocento Sans"/>
                  <a:cs typeface="Quattrocento Sans"/>
                  <a:sym typeface="Quattrocento Sans"/>
                </a:rPr>
                <a:t>(</a:t>
              </a:r>
              <a:r>
                <a:rPr i="1" lang="en-US" sz="1400">
                  <a:solidFill>
                    <a:schemeClr val="dk1"/>
                  </a:solidFill>
                  <a:latin typeface="Quattrocento Sans"/>
                  <a:ea typeface="Quattrocento Sans"/>
                  <a:cs typeface="Quattrocento Sans"/>
                  <a:sym typeface="Quattrocento Sans"/>
                </a:rPr>
                <a:t>Valid for 5 years of employment</a:t>
              </a:r>
              <a:r>
                <a:rPr lang="en-US" sz="1400">
                  <a:solidFill>
                    <a:schemeClr val="dk1"/>
                  </a:solidFill>
                  <a:latin typeface="Quattrocento Sans"/>
                  <a:ea typeface="Quattrocento Sans"/>
                  <a:cs typeface="Quattrocento Sans"/>
                  <a:sym typeface="Quattrocento Sans"/>
                </a:rPr>
                <a:t>) </a:t>
              </a:r>
              <a:endParaRPr/>
            </a:p>
          </p:txBody>
        </p:sp>
        <p:sp>
          <p:nvSpPr>
            <p:cNvPr id="437" name="Google Shape;437;p31"/>
            <p:cNvSpPr/>
            <p:nvPr/>
          </p:nvSpPr>
          <p:spPr>
            <a:xfrm>
              <a:off x="4388350" y="1493356"/>
              <a:ext cx="425078" cy="425078"/>
            </a:xfrm>
            <a:prstGeom prst="ellipse">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1"/>
            <p:cNvSpPr/>
            <p:nvPr/>
          </p:nvSpPr>
          <p:spPr>
            <a:xfrm>
              <a:off x="4640992" y="1900906"/>
              <a:ext cx="1940520" cy="3097862"/>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1"/>
            <p:cNvSpPr txBox="1"/>
            <p:nvPr/>
          </p:nvSpPr>
          <p:spPr>
            <a:xfrm>
              <a:off x="4640992" y="1900906"/>
              <a:ext cx="1940520" cy="3097862"/>
            </a:xfrm>
            <a:prstGeom prst="rect">
              <a:avLst/>
            </a:prstGeom>
            <a:noFill/>
            <a:ln>
              <a:noFill/>
            </a:ln>
          </p:spPr>
          <p:txBody>
            <a:bodyPr anchorCtr="0" anchor="t" bIns="0" lIns="225225" spcFirstLastPara="1" rIns="0" wrap="square" tIns="0">
              <a:noAutofit/>
            </a:bodyPr>
            <a:lstStyle/>
            <a:p>
              <a:pPr indent="0" lvl="0" marL="0" marR="0" rtl="0" algn="l">
                <a:lnSpc>
                  <a:spcPct val="90000"/>
                </a:lnSpc>
                <a:spcBef>
                  <a:spcPts val="0"/>
                </a:spcBef>
                <a:spcAft>
                  <a:spcPts val="0"/>
                </a:spcAft>
                <a:buClr>
                  <a:schemeClr val="dk1"/>
                </a:buClr>
                <a:buSzPts val="1600"/>
                <a:buFont typeface="Quattrocento Sans"/>
                <a:buNone/>
              </a:pPr>
              <a:r>
                <a:rPr b="1" lang="en-US" sz="1600">
                  <a:solidFill>
                    <a:schemeClr val="dk1"/>
                  </a:solidFill>
                  <a:latin typeface="Quattrocento Sans"/>
                  <a:ea typeface="Quattrocento Sans"/>
                  <a:cs typeface="Quattrocento Sans"/>
                  <a:sym typeface="Quattrocento Sans"/>
                </a:rPr>
                <a:t>Professional License </a:t>
              </a:r>
              <a:endParaRPr b="1" sz="1600">
                <a:solidFill>
                  <a:schemeClr val="dk1"/>
                </a:solidFill>
                <a:latin typeface="Quattrocento Sans"/>
                <a:ea typeface="Quattrocento Sans"/>
                <a:cs typeface="Quattrocento Sans"/>
                <a:sym typeface="Quattrocento Sans"/>
              </a:endParaRPr>
            </a:p>
            <a:p>
              <a:pPr indent="0" lvl="0" marL="0" marR="0" rtl="0" algn="l">
                <a:lnSpc>
                  <a:spcPct val="90000"/>
                </a:lnSpc>
                <a:spcBef>
                  <a:spcPts val="560"/>
                </a:spcBef>
                <a:spcAft>
                  <a:spcPts val="0"/>
                </a:spcAft>
                <a:buClr>
                  <a:schemeClr val="dk1"/>
                </a:buClr>
                <a:buSzPts val="1400"/>
                <a:buFont typeface="Quattrocento Sans"/>
                <a:buNone/>
              </a:pPr>
              <a:r>
                <a:rPr i="1" lang="en-US" sz="1400">
                  <a:solidFill>
                    <a:schemeClr val="dk1"/>
                  </a:solidFill>
                  <a:latin typeface="Quattrocento Sans"/>
                  <a:ea typeface="Quattrocento Sans"/>
                  <a:cs typeface="Quattrocento Sans"/>
                  <a:sym typeface="Quattrocento Sans"/>
                </a:rPr>
                <a:t>(Valid for 5 calendar years)</a:t>
              </a:r>
              <a:endParaRPr/>
            </a:p>
          </p:txBody>
        </p:sp>
        <p:sp>
          <p:nvSpPr>
            <p:cNvPr id="440" name="Google Shape;440;p31"/>
            <p:cNvSpPr/>
            <p:nvPr/>
          </p:nvSpPr>
          <p:spPr>
            <a:xfrm>
              <a:off x="6200951" y="924913"/>
              <a:ext cx="569445" cy="569445"/>
            </a:xfrm>
            <a:prstGeom prst="ellipse">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1"/>
            <p:cNvSpPr/>
            <p:nvPr/>
          </p:nvSpPr>
          <p:spPr>
            <a:xfrm>
              <a:off x="6497691" y="1158653"/>
              <a:ext cx="1660240" cy="369608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1"/>
            <p:cNvSpPr txBox="1"/>
            <p:nvPr/>
          </p:nvSpPr>
          <p:spPr>
            <a:xfrm>
              <a:off x="6497691" y="1158653"/>
              <a:ext cx="1660240" cy="3696087"/>
            </a:xfrm>
            <a:prstGeom prst="rect">
              <a:avLst/>
            </a:prstGeom>
            <a:noFill/>
            <a:ln>
              <a:noFill/>
            </a:ln>
          </p:spPr>
          <p:txBody>
            <a:bodyPr anchorCtr="0" anchor="t" bIns="0" lIns="301725" spcFirstLastPara="1" rIns="0" wrap="square" tIns="0">
              <a:noAutofit/>
            </a:bodyPr>
            <a:lstStyle/>
            <a:p>
              <a:pPr indent="0" lvl="0" marL="0" marR="0" rtl="0" algn="l">
                <a:lnSpc>
                  <a:spcPct val="90000"/>
                </a:lnSpc>
                <a:spcBef>
                  <a:spcPts val="0"/>
                </a:spcBef>
                <a:spcAft>
                  <a:spcPts val="0"/>
                </a:spcAft>
                <a:buClr>
                  <a:schemeClr val="dk1"/>
                </a:buClr>
                <a:buSzPts val="1600"/>
                <a:buFont typeface="Quattrocento Sans"/>
                <a:buNone/>
              </a:pPr>
              <a:r>
                <a:rPr b="1" lang="en-US" sz="1600">
                  <a:solidFill>
                    <a:schemeClr val="dk1"/>
                  </a:solidFill>
                  <a:latin typeface="Quattrocento Sans"/>
                  <a:ea typeface="Quattrocento Sans"/>
                  <a:cs typeface="Quattrocento Sans"/>
                  <a:sym typeface="Quattrocento Sans"/>
                </a:rPr>
                <a:t>Professional License Renewal</a:t>
              </a:r>
              <a:r>
                <a:rPr b="1" lang="en-US" sz="1400">
                  <a:solidFill>
                    <a:schemeClr val="dk1"/>
                  </a:solidFill>
                  <a:latin typeface="Quattrocento Sans"/>
                  <a:ea typeface="Quattrocento Sans"/>
                  <a:cs typeface="Quattrocento Sans"/>
                  <a:sym typeface="Quattrocento Sans"/>
                </a:rPr>
                <a:t> </a:t>
              </a:r>
              <a:endParaRPr b="0" sz="1400">
                <a:solidFill>
                  <a:schemeClr val="dk1"/>
                </a:solidFill>
                <a:latin typeface="Quattrocento Sans"/>
                <a:ea typeface="Quattrocento Sans"/>
                <a:cs typeface="Quattrocento Sans"/>
                <a:sym typeface="Quattrocento Sans"/>
              </a:endParaRPr>
            </a:p>
            <a:p>
              <a:pPr indent="0" lvl="0" marL="0" marR="0" rtl="0" algn="l">
                <a:lnSpc>
                  <a:spcPct val="90000"/>
                </a:lnSpc>
                <a:spcBef>
                  <a:spcPts val="560"/>
                </a:spcBef>
                <a:spcAft>
                  <a:spcPts val="0"/>
                </a:spcAft>
                <a:buClr>
                  <a:schemeClr val="dk1"/>
                </a:buClr>
                <a:buSzPts val="1400"/>
                <a:buFont typeface="Quattrocento Sans"/>
                <a:buNone/>
              </a:pPr>
              <a:r>
                <a:rPr b="0" i="1" lang="en-US" sz="1400">
                  <a:solidFill>
                    <a:schemeClr val="dk1"/>
                  </a:solidFill>
                  <a:latin typeface="Quattrocento Sans"/>
                  <a:ea typeface="Quattrocento Sans"/>
                  <a:cs typeface="Quattrocento Sans"/>
                  <a:sym typeface="Quattrocento Sans"/>
                </a:rPr>
                <a:t>(Every 5 years)</a:t>
              </a:r>
              <a:endParaRPr/>
            </a:p>
            <a:p>
              <a:pPr indent="0" lvl="0" marL="0" marR="0" rtl="0" algn="l">
                <a:lnSpc>
                  <a:spcPct val="90000"/>
                </a:lnSpc>
                <a:spcBef>
                  <a:spcPts val="490"/>
                </a:spcBef>
                <a:spcAft>
                  <a:spcPts val="0"/>
                </a:spcAft>
                <a:buClr>
                  <a:schemeClr val="dk1"/>
                </a:buClr>
                <a:buSzPts val="1400"/>
                <a:buFont typeface="Quattrocento Sans"/>
                <a:buNone/>
              </a:pPr>
              <a:r>
                <a:t/>
              </a:r>
              <a:endParaRPr b="0" i="1" sz="1400">
                <a:solidFill>
                  <a:schemeClr val="dk1"/>
                </a:solidFill>
                <a:latin typeface="Quattrocento Sans"/>
                <a:ea typeface="Quattrocento Sans"/>
                <a:cs typeface="Quattrocento Sans"/>
                <a:sym typeface="Quattrocento Sans"/>
              </a:endParaRPr>
            </a:p>
            <a:p>
              <a:pPr indent="0" lvl="0" marL="0" marR="0" rtl="0" algn="l">
                <a:lnSpc>
                  <a:spcPct val="90000"/>
                </a:lnSpc>
                <a:spcBef>
                  <a:spcPts val="490"/>
                </a:spcBef>
                <a:spcAft>
                  <a:spcPts val="0"/>
                </a:spcAft>
                <a:buClr>
                  <a:schemeClr val="dk1"/>
                </a:buClr>
                <a:buSzPts val="1400"/>
                <a:buFont typeface="Quattrocento Sans"/>
                <a:buNone/>
              </a:pPr>
              <a:r>
                <a:t/>
              </a:r>
              <a:endParaRPr b="0" i="1" sz="1400">
                <a:solidFill>
                  <a:schemeClr val="dk1"/>
                </a:solidFill>
                <a:latin typeface="Quattrocento Sans"/>
                <a:ea typeface="Quattrocento Sans"/>
                <a:cs typeface="Quattrocento Sans"/>
                <a:sym typeface="Quattrocento Sans"/>
              </a:endParaRPr>
            </a:p>
            <a:p>
              <a:pPr indent="0" lvl="0" marL="0" marR="0" rtl="0" algn="l">
                <a:lnSpc>
                  <a:spcPct val="90000"/>
                </a:lnSpc>
                <a:spcBef>
                  <a:spcPts val="490"/>
                </a:spcBef>
                <a:spcAft>
                  <a:spcPts val="0"/>
                </a:spcAft>
                <a:buClr>
                  <a:schemeClr val="dk1"/>
                </a:buClr>
                <a:buSzPts val="1400"/>
                <a:buFont typeface="Quattrocento Sans"/>
                <a:buNone/>
              </a:pPr>
              <a:r>
                <a:t/>
              </a:r>
              <a:endParaRPr b="0" i="1" sz="1400">
                <a:solidFill>
                  <a:schemeClr val="dk1"/>
                </a:solidFill>
                <a:latin typeface="Quattrocento Sans"/>
                <a:ea typeface="Quattrocento Sans"/>
                <a:cs typeface="Quattrocento Sans"/>
                <a:sym typeface="Quattrocento Sans"/>
              </a:endParaRPr>
            </a:p>
            <a:p>
              <a:pPr indent="0" lvl="0" marL="0" marR="0" rtl="0" algn="l">
                <a:lnSpc>
                  <a:spcPct val="90000"/>
                </a:lnSpc>
                <a:spcBef>
                  <a:spcPts val="490"/>
                </a:spcBef>
                <a:spcAft>
                  <a:spcPts val="0"/>
                </a:spcAft>
                <a:buClr>
                  <a:schemeClr val="dk1"/>
                </a:buClr>
                <a:buSzPts val="1400"/>
                <a:buFont typeface="Quattrocento Sans"/>
                <a:buNone/>
              </a:pPr>
              <a:r>
                <a:t/>
              </a:r>
              <a:endParaRPr b="0" i="1" sz="1400">
                <a:solidFill>
                  <a:schemeClr val="dk1"/>
                </a:solidFill>
                <a:latin typeface="Quattrocento Sans"/>
                <a:ea typeface="Quattrocento Sans"/>
                <a:cs typeface="Quattrocento Sans"/>
                <a:sym typeface="Quattrocento Sans"/>
              </a:endParaRPr>
            </a:p>
            <a:p>
              <a:pPr indent="0" lvl="0" marL="0" marR="0" rtl="0" algn="l">
                <a:lnSpc>
                  <a:spcPct val="90000"/>
                </a:lnSpc>
                <a:spcBef>
                  <a:spcPts val="490"/>
                </a:spcBef>
                <a:spcAft>
                  <a:spcPts val="0"/>
                </a:spcAft>
                <a:buClr>
                  <a:schemeClr val="dk1"/>
                </a:buClr>
                <a:buSzPts val="1400"/>
                <a:buFont typeface="Quattrocento Sans"/>
                <a:buNone/>
              </a:pPr>
              <a:r>
                <a:t/>
              </a:r>
              <a:endParaRPr b="0" i="1" sz="1400">
                <a:solidFill>
                  <a:schemeClr val="dk1"/>
                </a:solidFill>
                <a:latin typeface="Quattrocento Sans"/>
                <a:ea typeface="Quattrocento Sans"/>
                <a:cs typeface="Quattrocento Sans"/>
                <a:sym typeface="Quattrocento Sans"/>
              </a:endParaRPr>
            </a:p>
            <a:p>
              <a:pPr indent="0" lvl="0" marL="0" marR="0" rtl="0" algn="l">
                <a:lnSpc>
                  <a:spcPct val="90000"/>
                </a:lnSpc>
                <a:spcBef>
                  <a:spcPts val="490"/>
                </a:spcBef>
                <a:spcAft>
                  <a:spcPts val="0"/>
                </a:spcAft>
                <a:buClr>
                  <a:schemeClr val="dk1"/>
                </a:buClr>
                <a:buSzPts val="1400"/>
                <a:buFont typeface="Quattrocento Sans"/>
                <a:buNone/>
              </a:pPr>
              <a:r>
                <a:t/>
              </a:r>
              <a:endParaRPr b="0" i="1" sz="1400">
                <a:solidFill>
                  <a:schemeClr val="dk1"/>
                </a:solidFill>
                <a:latin typeface="Quattrocento Sans"/>
                <a:ea typeface="Quattrocento Sans"/>
                <a:cs typeface="Quattrocento Sans"/>
                <a:sym typeface="Quattrocento Sans"/>
              </a:endParaRPr>
            </a:p>
            <a:p>
              <a:pPr indent="0" lvl="0" marL="0" marR="0" rtl="0" algn="l">
                <a:lnSpc>
                  <a:spcPct val="90000"/>
                </a:lnSpc>
                <a:spcBef>
                  <a:spcPts val="490"/>
                </a:spcBef>
                <a:spcAft>
                  <a:spcPts val="0"/>
                </a:spcAft>
                <a:buClr>
                  <a:schemeClr val="dk1"/>
                </a:buClr>
                <a:buSzPts val="1400"/>
                <a:buFont typeface="Quattrocento Sans"/>
                <a:buNone/>
              </a:pPr>
              <a:r>
                <a:t/>
              </a:r>
              <a:endParaRPr b="0" i="1" sz="1400">
                <a:solidFill>
                  <a:schemeClr val="dk1"/>
                </a:solidFill>
                <a:latin typeface="Quattrocento Sans"/>
                <a:ea typeface="Quattrocento Sans"/>
                <a:cs typeface="Quattrocento Sans"/>
                <a:sym typeface="Quattrocento Sans"/>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32"/>
          <p:cNvSpPr txBox="1"/>
          <p:nvPr>
            <p:ph idx="4294967295" type="dt"/>
          </p:nvPr>
        </p:nvSpPr>
        <p:spPr>
          <a:xfrm>
            <a:off x="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1/9/2023</a:t>
            </a:r>
            <a:endParaRPr/>
          </a:p>
        </p:txBody>
      </p:sp>
      <p:sp>
        <p:nvSpPr>
          <p:cNvPr id="449" name="Google Shape;449;p32"/>
          <p:cNvSpPr txBox="1"/>
          <p:nvPr/>
        </p:nvSpPr>
        <p:spPr>
          <a:xfrm>
            <a:off x="370704" y="2588740"/>
            <a:ext cx="117389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lt1"/>
                </a:solidFill>
                <a:latin typeface="Quattrocento Sans"/>
                <a:ea typeface="Quattrocento Sans"/>
                <a:cs typeface="Quattrocento Sans"/>
                <a:sym typeface="Quattrocento Sans"/>
              </a:rPr>
              <a:t>05</a:t>
            </a:r>
            <a:endParaRPr/>
          </a:p>
        </p:txBody>
      </p:sp>
      <p:sp>
        <p:nvSpPr>
          <p:cNvPr id="450" name="Google Shape;450;p32"/>
          <p:cNvSpPr txBox="1"/>
          <p:nvPr/>
        </p:nvSpPr>
        <p:spPr>
          <a:xfrm>
            <a:off x="2108887" y="2219408"/>
            <a:ext cx="945703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Quattrocento Sans"/>
                <a:ea typeface="Quattrocento Sans"/>
                <a:cs typeface="Quattrocento Sans"/>
                <a:sym typeface="Quattrocento Sans"/>
              </a:rPr>
              <a:t>Waivers</a:t>
            </a:r>
            <a:endParaRPr sz="48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33"/>
          <p:cNvSpPr txBox="1"/>
          <p:nvPr>
            <p:ph type="title"/>
          </p:nvPr>
        </p:nvSpPr>
        <p:spPr>
          <a:xfrm>
            <a:off x="567743" y="288925"/>
            <a:ext cx="11370972" cy="6799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Quattrocento Sans"/>
              <a:buNone/>
            </a:pPr>
            <a:r>
              <a:rPr lang="en-US">
                <a:latin typeface="Quattrocento Sans"/>
                <a:ea typeface="Quattrocento Sans"/>
                <a:cs typeface="Quattrocento Sans"/>
                <a:sym typeface="Quattrocento Sans"/>
              </a:rPr>
              <a:t>Waivers</a:t>
            </a:r>
            <a:endParaRPr/>
          </a:p>
        </p:txBody>
      </p:sp>
      <p:sp>
        <p:nvSpPr>
          <p:cNvPr id="457" name="Google Shape;457;p33"/>
          <p:cNvSpPr txBox="1"/>
          <p:nvPr>
            <p:ph idx="1" type="body"/>
          </p:nvPr>
        </p:nvSpPr>
        <p:spPr>
          <a:xfrm>
            <a:off x="567743" y="1230403"/>
            <a:ext cx="11370972" cy="5049746"/>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E38526"/>
              </a:buClr>
              <a:buSzPts val="3200"/>
              <a:buFont typeface="Arial"/>
              <a:buChar char="•"/>
            </a:pPr>
            <a:r>
              <a:rPr lang="en-US">
                <a:latin typeface="Quattrocento Sans"/>
                <a:ea typeface="Quattrocento Sans"/>
                <a:cs typeface="Quattrocento Sans"/>
                <a:sym typeface="Quattrocento Sans"/>
              </a:rPr>
              <a:t>If an educator with an ESL or special education emergency license is unable to meet the requirements to obtain an emergency extension, provisional or initial teacher license, employers may pursue a </a:t>
            </a:r>
            <a:r>
              <a:rPr lang="en-US" u="sng">
                <a:solidFill>
                  <a:schemeClr val="hlink"/>
                </a:solidFill>
                <a:latin typeface="Quattrocento Sans"/>
                <a:ea typeface="Quattrocento Sans"/>
                <a:cs typeface="Quattrocento Sans"/>
                <a:sym typeface="Quattrocento Sans"/>
                <a:hlinkClick r:id="rId3"/>
              </a:rPr>
              <a:t>Hardship Waiver</a:t>
            </a:r>
            <a:r>
              <a:rPr lang="en-US">
                <a:latin typeface="Quattrocento Sans"/>
                <a:ea typeface="Quattrocento Sans"/>
                <a:cs typeface="Quattrocento Sans"/>
                <a:sym typeface="Quattrocento Sans"/>
              </a:rPr>
              <a:t> in order to employ them without a license in the 2022-23 school year.</a:t>
            </a:r>
            <a:endParaRPr/>
          </a:p>
          <a:p>
            <a:pPr indent="0" lvl="0" marL="0" rtl="0" algn="l">
              <a:lnSpc>
                <a:spcPct val="100000"/>
              </a:lnSpc>
              <a:spcBef>
                <a:spcPts val="1000"/>
              </a:spcBef>
              <a:spcAft>
                <a:spcPts val="0"/>
              </a:spcAft>
              <a:buSzPts val="3200"/>
              <a:buNone/>
            </a:pPr>
            <a:r>
              <a:t/>
            </a:r>
            <a:endParaRPr>
              <a:latin typeface="Quattrocento Sans"/>
              <a:ea typeface="Quattrocento Sans"/>
              <a:cs typeface="Quattrocento Sans"/>
              <a:sym typeface="Quattrocento Sans"/>
            </a:endParaRPr>
          </a:p>
          <a:p>
            <a:pPr indent="-228600" lvl="0" marL="228600" rtl="0" algn="l">
              <a:lnSpc>
                <a:spcPct val="100000"/>
              </a:lnSpc>
              <a:spcBef>
                <a:spcPts val="1000"/>
              </a:spcBef>
              <a:spcAft>
                <a:spcPts val="0"/>
              </a:spcAft>
              <a:buClr>
                <a:srgbClr val="E38526"/>
              </a:buClr>
              <a:buSzPts val="3200"/>
              <a:buFont typeface="Arial"/>
              <a:buChar char="•"/>
            </a:pPr>
            <a:r>
              <a:rPr lang="en-US">
                <a:latin typeface="Quattrocento Sans"/>
                <a:ea typeface="Quattrocento Sans"/>
                <a:cs typeface="Quattrocento Sans"/>
                <a:sym typeface="Quattrocento Sans"/>
              </a:rPr>
              <a:t> School districts can begin applying for a Hardship Waiver for 2022-23 through ELAR as early as April 1, 2022.  </a:t>
            </a:r>
            <a:endParaRPr/>
          </a:p>
          <a:p>
            <a:pPr indent="-25400" lvl="0" marL="228600" rtl="0" algn="l">
              <a:lnSpc>
                <a:spcPct val="100000"/>
              </a:lnSpc>
              <a:spcBef>
                <a:spcPts val="1000"/>
              </a:spcBef>
              <a:spcAft>
                <a:spcPts val="0"/>
              </a:spcAft>
              <a:buClr>
                <a:srgbClr val="E38526"/>
              </a:buClr>
              <a:buSzPts val="3200"/>
              <a:buFont typeface="Arial"/>
              <a:buNone/>
            </a:pPr>
            <a:r>
              <a:t/>
            </a:r>
            <a:endParaRPr/>
          </a:p>
        </p:txBody>
      </p:sp>
      <p:sp>
        <p:nvSpPr>
          <p:cNvPr id="458" name="Google Shape;45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34"/>
          <p:cNvSpPr txBox="1"/>
          <p:nvPr>
            <p:ph idx="4294967295" type="dt"/>
          </p:nvPr>
        </p:nvSpPr>
        <p:spPr>
          <a:xfrm>
            <a:off x="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1/9/2023</a:t>
            </a:r>
            <a:endParaRPr/>
          </a:p>
        </p:txBody>
      </p:sp>
      <p:sp>
        <p:nvSpPr>
          <p:cNvPr id="465" name="Google Shape;465;p34"/>
          <p:cNvSpPr txBox="1"/>
          <p:nvPr/>
        </p:nvSpPr>
        <p:spPr>
          <a:xfrm>
            <a:off x="370704" y="2588740"/>
            <a:ext cx="117389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lt1"/>
                </a:solidFill>
                <a:latin typeface="Quattrocento Sans"/>
                <a:ea typeface="Quattrocento Sans"/>
                <a:cs typeface="Quattrocento Sans"/>
                <a:sym typeface="Quattrocento Sans"/>
              </a:rPr>
              <a:t>06</a:t>
            </a:r>
            <a:endParaRPr/>
          </a:p>
        </p:txBody>
      </p:sp>
      <p:sp>
        <p:nvSpPr>
          <p:cNvPr id="466" name="Google Shape;466;p34"/>
          <p:cNvSpPr txBox="1"/>
          <p:nvPr/>
        </p:nvSpPr>
        <p:spPr>
          <a:xfrm>
            <a:off x="2108887" y="2219408"/>
            <a:ext cx="9457037"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Quattrocento Sans"/>
                <a:ea typeface="Quattrocento Sans"/>
                <a:cs typeface="Quattrocento Sans"/>
                <a:sym typeface="Quattrocento Sans"/>
              </a:rPr>
              <a:t>Licensure Office Applicant Support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1" name="Shape 471"/>
        <p:cNvGrpSpPr/>
        <p:nvPr/>
      </p:nvGrpSpPr>
      <p:grpSpPr>
        <a:xfrm>
          <a:off x="0" y="0"/>
          <a:ext cx="0" cy="0"/>
          <a:chOff x="0" y="0"/>
          <a:chExt cx="0" cy="0"/>
        </a:xfrm>
      </p:grpSpPr>
      <p:sp>
        <p:nvSpPr>
          <p:cNvPr id="472" name="Google Shape;472;p3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473" name="Google Shape;473;p35"/>
          <p:cNvSpPr/>
          <p:nvPr/>
        </p:nvSpPr>
        <p:spPr>
          <a:xfrm rot="2700000">
            <a:off x="415435"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474" name="Google Shape;474;p35"/>
          <p:cNvSpPr/>
          <p:nvPr/>
        </p:nvSpPr>
        <p:spPr>
          <a:xfrm rot="10800000">
            <a:off x="0"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475" name="Google Shape;475;p35"/>
          <p:cNvSpPr/>
          <p:nvPr/>
        </p:nvSpPr>
        <p:spPr>
          <a:xfrm rot="2700000">
            <a:off x="10739327"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476" name="Google Shape;476;p35"/>
          <p:cNvSpPr/>
          <p:nvPr/>
        </p:nvSpPr>
        <p:spPr>
          <a:xfrm rot="2700000">
            <a:off x="10653800"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477" name="Google Shape;477;p35"/>
          <p:cNvSpPr/>
          <p:nvPr/>
        </p:nvSpPr>
        <p:spPr>
          <a:xfrm>
            <a:off x="8115423"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478" name="Google Shape;478;p35"/>
          <p:cNvSpPr/>
          <p:nvPr/>
        </p:nvSpPr>
        <p:spPr>
          <a:xfrm>
            <a:off x="9167297"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Quattrocento Sans"/>
              <a:ea typeface="Quattrocento Sans"/>
              <a:cs typeface="Quattrocento Sans"/>
              <a:sym typeface="Quattrocento Sans"/>
            </a:endParaRPr>
          </a:p>
        </p:txBody>
      </p:sp>
      <p:sp>
        <p:nvSpPr>
          <p:cNvPr id="479" name="Google Shape;47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Quattrocento Sans"/>
              <a:buNone/>
            </a:pPr>
            <a:r>
              <a:rPr lang="en-US" sz="3600">
                <a:latin typeface="Quattrocento Sans"/>
                <a:ea typeface="Quattrocento Sans"/>
                <a:cs typeface="Quattrocento Sans"/>
                <a:sym typeface="Quattrocento Sans"/>
              </a:rPr>
              <a:t>Office of Educator Licensure Applicant Support</a:t>
            </a:r>
            <a:endParaRPr/>
          </a:p>
        </p:txBody>
      </p:sp>
      <p:grpSp>
        <p:nvGrpSpPr>
          <p:cNvPr id="480" name="Google Shape;480;p35"/>
          <p:cNvGrpSpPr/>
          <p:nvPr/>
        </p:nvGrpSpPr>
        <p:grpSpPr>
          <a:xfrm>
            <a:off x="2235079" y="1702419"/>
            <a:ext cx="7506866" cy="4389431"/>
            <a:chOff x="-19633" y="110900"/>
            <a:chExt cx="7506866" cy="4389431"/>
          </a:xfrm>
        </p:grpSpPr>
        <p:sp>
          <p:nvSpPr>
            <p:cNvPr id="481" name="Google Shape;481;p35"/>
            <p:cNvSpPr/>
            <p:nvPr/>
          </p:nvSpPr>
          <p:spPr>
            <a:xfrm>
              <a:off x="2746561" y="2484079"/>
              <a:ext cx="2016252" cy="2016252"/>
            </a:xfrm>
            <a:prstGeom prst="ellipse">
              <a:avLst/>
            </a:prstGeom>
            <a:solidFill>
              <a:srgbClr val="203B6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5"/>
            <p:cNvSpPr txBox="1"/>
            <p:nvPr/>
          </p:nvSpPr>
          <p:spPr>
            <a:xfrm>
              <a:off x="3041834" y="2779352"/>
              <a:ext cx="1425706" cy="1425706"/>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lt1"/>
                </a:buClr>
                <a:buSzPts val="2600"/>
                <a:buFont typeface="Quattrocento Sans"/>
                <a:buNone/>
              </a:pPr>
              <a:r>
                <a:rPr lang="en-US" sz="2600">
                  <a:solidFill>
                    <a:schemeClr val="lt1"/>
                  </a:solidFill>
                  <a:latin typeface="Quattrocento Sans"/>
                  <a:ea typeface="Quattrocento Sans"/>
                  <a:cs typeface="Quattrocento Sans"/>
                  <a:sym typeface="Quattrocento Sans"/>
                </a:rPr>
                <a:t>Applicant Support</a:t>
              </a:r>
              <a:endParaRPr/>
            </a:p>
          </p:txBody>
        </p:sp>
        <p:sp>
          <p:nvSpPr>
            <p:cNvPr id="483" name="Google Shape;483;p35"/>
            <p:cNvSpPr/>
            <p:nvPr/>
          </p:nvSpPr>
          <p:spPr>
            <a:xfrm rot="-9900000">
              <a:off x="949841" y="2689400"/>
              <a:ext cx="1762033" cy="574631"/>
            </a:xfrm>
            <a:prstGeom prst="leftArrow">
              <a:avLst>
                <a:gd fmla="val 60000" name="adj1"/>
                <a:gd fmla="val 50000" name="adj2"/>
              </a:avLst>
            </a:prstGeom>
            <a:solidFill>
              <a:srgbClr val="A9AD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5"/>
            <p:cNvSpPr/>
            <p:nvPr/>
          </p:nvSpPr>
          <p:spPr>
            <a:xfrm>
              <a:off x="-19633" y="1915016"/>
              <a:ext cx="1998990" cy="1667351"/>
            </a:xfrm>
            <a:prstGeom prst="roundRect">
              <a:avLst>
                <a:gd fmla="val 10000" name="adj"/>
              </a:avLst>
            </a:prstGeom>
            <a:solidFill>
              <a:srgbClr val="203B6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5"/>
            <p:cNvSpPr txBox="1"/>
            <p:nvPr/>
          </p:nvSpPr>
          <p:spPr>
            <a:xfrm>
              <a:off x="29202" y="1963851"/>
              <a:ext cx="1901320" cy="1569681"/>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Quattrocento Sans"/>
                <a:buNone/>
              </a:pPr>
              <a:r>
                <a:rPr lang="en-US" sz="1200">
                  <a:solidFill>
                    <a:schemeClr val="lt1"/>
                  </a:solidFill>
                  <a:latin typeface="Quattrocento Sans"/>
                  <a:ea typeface="Quattrocento Sans"/>
                  <a:cs typeface="Quattrocento Sans"/>
                  <a:sym typeface="Quattrocento Sans"/>
                </a:rPr>
                <a:t>Call Center </a:t>
              </a:r>
              <a:endParaRPr sz="1200">
                <a:solidFill>
                  <a:schemeClr val="lt1"/>
                </a:solidFill>
                <a:latin typeface="Quattrocento Sans"/>
                <a:ea typeface="Quattrocento Sans"/>
                <a:cs typeface="Quattrocento Sans"/>
                <a:sym typeface="Quattrocento Sans"/>
              </a:endParaRPr>
            </a:p>
            <a:p>
              <a:pPr indent="0" lvl="0" marL="0" marR="0" rtl="0" algn="ctr">
                <a:lnSpc>
                  <a:spcPct val="90000"/>
                </a:lnSpc>
                <a:spcBef>
                  <a:spcPts val="420"/>
                </a:spcBef>
                <a:spcAft>
                  <a:spcPts val="0"/>
                </a:spcAft>
                <a:buClr>
                  <a:schemeClr val="lt1"/>
                </a:buClr>
                <a:buSzPts val="1200"/>
                <a:buFont typeface="Quattrocento Sans"/>
                <a:buNone/>
              </a:pPr>
              <a:r>
                <a:rPr lang="en-US" sz="1200">
                  <a:solidFill>
                    <a:schemeClr val="lt1"/>
                  </a:solidFill>
                  <a:latin typeface="Quattrocento Sans"/>
                  <a:ea typeface="Quattrocento Sans"/>
                  <a:cs typeface="Quattrocento Sans"/>
                  <a:sym typeface="Quattrocento Sans"/>
                </a:rPr>
                <a:t>(781)-338-6600</a:t>
              </a:r>
              <a:endParaRPr/>
            </a:p>
            <a:p>
              <a:pPr indent="0" lvl="0" marL="0" marR="0" rtl="0" algn="ctr">
                <a:lnSpc>
                  <a:spcPct val="90000"/>
                </a:lnSpc>
                <a:spcBef>
                  <a:spcPts val="420"/>
                </a:spcBef>
                <a:spcAft>
                  <a:spcPts val="0"/>
                </a:spcAft>
                <a:buClr>
                  <a:schemeClr val="dk1"/>
                </a:buClr>
                <a:buSzPts val="1200"/>
                <a:buFont typeface="Quattrocento Sans"/>
                <a:buNone/>
              </a:pPr>
              <a:r>
                <a:t/>
              </a:r>
              <a:endParaRPr sz="1200">
                <a:solidFill>
                  <a:schemeClr val="lt1"/>
                </a:solidFill>
                <a:latin typeface="Quattrocento Sans"/>
                <a:ea typeface="Quattrocento Sans"/>
                <a:cs typeface="Quattrocento Sans"/>
                <a:sym typeface="Quattrocento Sans"/>
              </a:endParaRPr>
            </a:p>
            <a:p>
              <a:pPr indent="0" lvl="0" marL="0" marR="0" rtl="0" algn="ctr">
                <a:lnSpc>
                  <a:spcPct val="90000"/>
                </a:lnSpc>
                <a:spcBef>
                  <a:spcPts val="420"/>
                </a:spcBef>
                <a:spcAft>
                  <a:spcPts val="0"/>
                </a:spcAft>
                <a:buClr>
                  <a:schemeClr val="lt1"/>
                </a:buClr>
                <a:buSzPts val="1200"/>
                <a:buFont typeface="Quattrocento Sans"/>
                <a:buNone/>
              </a:pPr>
              <a:r>
                <a:rPr lang="en-US" sz="1200">
                  <a:solidFill>
                    <a:schemeClr val="lt1"/>
                  </a:solidFill>
                  <a:latin typeface="Quattrocento Sans"/>
                  <a:ea typeface="Quattrocento Sans"/>
                  <a:cs typeface="Quattrocento Sans"/>
                  <a:sym typeface="Quattrocento Sans"/>
                </a:rPr>
                <a:t>Monday -Friday </a:t>
              </a:r>
              <a:endParaRPr sz="1200">
                <a:solidFill>
                  <a:schemeClr val="lt1"/>
                </a:solidFill>
                <a:latin typeface="Quattrocento Sans"/>
                <a:ea typeface="Quattrocento Sans"/>
                <a:cs typeface="Quattrocento Sans"/>
                <a:sym typeface="Quattrocento Sans"/>
              </a:endParaRPr>
            </a:p>
            <a:p>
              <a:pPr indent="0" lvl="0" marL="0" marR="0" rtl="0" algn="ctr">
                <a:lnSpc>
                  <a:spcPct val="90000"/>
                </a:lnSpc>
                <a:spcBef>
                  <a:spcPts val="420"/>
                </a:spcBef>
                <a:spcAft>
                  <a:spcPts val="0"/>
                </a:spcAft>
                <a:buClr>
                  <a:schemeClr val="lt1"/>
                </a:buClr>
                <a:buSzPts val="1200"/>
                <a:buFont typeface="Quattrocento Sans"/>
                <a:buNone/>
              </a:pPr>
              <a:r>
                <a:rPr lang="en-US" sz="1200">
                  <a:solidFill>
                    <a:schemeClr val="lt1"/>
                  </a:solidFill>
                  <a:latin typeface="Quattrocento Sans"/>
                  <a:ea typeface="Quattrocento Sans"/>
                  <a:cs typeface="Quattrocento Sans"/>
                  <a:sym typeface="Quattrocento Sans"/>
                </a:rPr>
                <a:t>9:00 AM – 1:00 PM</a:t>
              </a:r>
              <a:endParaRPr/>
            </a:p>
            <a:p>
              <a:pPr indent="0" lvl="0" marL="0" marR="0" rtl="0" algn="ctr">
                <a:lnSpc>
                  <a:spcPct val="90000"/>
                </a:lnSpc>
                <a:spcBef>
                  <a:spcPts val="420"/>
                </a:spcBef>
                <a:spcAft>
                  <a:spcPts val="0"/>
                </a:spcAft>
                <a:buClr>
                  <a:schemeClr val="lt1"/>
                </a:buClr>
                <a:buSzPts val="1200"/>
                <a:buFont typeface="Quattrocento Sans"/>
                <a:buNone/>
              </a:pPr>
              <a:r>
                <a:rPr lang="en-US" sz="1200">
                  <a:solidFill>
                    <a:schemeClr val="lt1"/>
                  </a:solidFill>
                  <a:latin typeface="Quattrocento Sans"/>
                  <a:ea typeface="Quattrocento Sans"/>
                  <a:cs typeface="Quattrocento Sans"/>
                  <a:sym typeface="Quattrocento Sans"/>
                </a:rPr>
                <a:t>2:00 PM – 5:00 PM</a:t>
              </a:r>
              <a:endParaRPr/>
            </a:p>
          </p:txBody>
        </p:sp>
        <p:sp>
          <p:nvSpPr>
            <p:cNvPr id="486" name="Google Shape;486;p35"/>
            <p:cNvSpPr/>
            <p:nvPr/>
          </p:nvSpPr>
          <p:spPr>
            <a:xfrm rot="-6900000">
              <a:off x="2031944" y="1399800"/>
              <a:ext cx="1762033" cy="574631"/>
            </a:xfrm>
            <a:prstGeom prst="leftArrow">
              <a:avLst>
                <a:gd fmla="val 60000" name="adj1"/>
                <a:gd fmla="val 50000" name="adj2"/>
              </a:avLst>
            </a:prstGeom>
            <a:solidFill>
              <a:srgbClr val="A9AD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5"/>
            <p:cNvSpPr/>
            <p:nvPr/>
          </p:nvSpPr>
          <p:spPr>
            <a:xfrm>
              <a:off x="1582907" y="122468"/>
              <a:ext cx="1915439" cy="1532351"/>
            </a:xfrm>
            <a:prstGeom prst="roundRect">
              <a:avLst>
                <a:gd fmla="val 10000" name="adj"/>
              </a:avLst>
            </a:prstGeom>
            <a:solidFill>
              <a:srgbClr val="203B6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5"/>
            <p:cNvSpPr txBox="1"/>
            <p:nvPr/>
          </p:nvSpPr>
          <p:spPr>
            <a:xfrm>
              <a:off x="1627788" y="167349"/>
              <a:ext cx="1825677" cy="1442589"/>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Quattrocento Sans"/>
                <a:buNone/>
              </a:pPr>
              <a:r>
                <a:rPr lang="en-US" sz="1200">
                  <a:solidFill>
                    <a:schemeClr val="lt1"/>
                  </a:solidFill>
                  <a:latin typeface="Quattrocento Sans"/>
                  <a:ea typeface="Quattrocento Sans"/>
                  <a:cs typeface="Quattrocento Sans"/>
                  <a:sym typeface="Quattrocento Sans"/>
                </a:rPr>
                <a:t>Walk-In Welcome Center</a:t>
              </a:r>
              <a:endParaRPr/>
            </a:p>
            <a:p>
              <a:pPr indent="0" lvl="0" marL="0" marR="0" rtl="0" algn="ctr">
                <a:lnSpc>
                  <a:spcPct val="90000"/>
                </a:lnSpc>
                <a:spcBef>
                  <a:spcPts val="420"/>
                </a:spcBef>
                <a:spcAft>
                  <a:spcPts val="0"/>
                </a:spcAft>
                <a:buClr>
                  <a:schemeClr val="lt1"/>
                </a:buClr>
                <a:buSzPts val="1200"/>
                <a:buFont typeface="Quattrocento Sans"/>
                <a:buNone/>
              </a:pPr>
              <a:r>
                <a:rPr lang="en-US" sz="1200">
                  <a:solidFill>
                    <a:schemeClr val="lt1"/>
                  </a:solidFill>
                  <a:latin typeface="Quattrocento Sans"/>
                  <a:ea typeface="Quattrocento Sans"/>
                  <a:cs typeface="Quattrocento Sans"/>
                  <a:sym typeface="Quattrocento Sans"/>
                </a:rPr>
                <a:t>75 Pleasant Street, Malden</a:t>
              </a:r>
              <a:br>
                <a:rPr lang="en-US" sz="1200">
                  <a:solidFill>
                    <a:schemeClr val="lt1"/>
                  </a:solidFill>
                  <a:latin typeface="Quattrocento Sans"/>
                  <a:ea typeface="Quattrocento Sans"/>
                  <a:cs typeface="Quattrocento Sans"/>
                  <a:sym typeface="Quattrocento Sans"/>
                </a:rPr>
              </a:br>
              <a:br>
                <a:rPr lang="en-US" sz="1200">
                  <a:solidFill>
                    <a:schemeClr val="lt1"/>
                  </a:solidFill>
                  <a:latin typeface="Quattrocento Sans"/>
                  <a:ea typeface="Quattrocento Sans"/>
                  <a:cs typeface="Quattrocento Sans"/>
                  <a:sym typeface="Quattrocento Sans"/>
                </a:rPr>
              </a:br>
              <a:r>
                <a:rPr lang="en-US" sz="1200">
                  <a:solidFill>
                    <a:schemeClr val="lt1"/>
                  </a:solidFill>
                  <a:latin typeface="Quattrocento Sans"/>
                  <a:ea typeface="Quattrocento Sans"/>
                  <a:cs typeface="Quattrocento Sans"/>
                  <a:sym typeface="Quattrocento Sans"/>
                </a:rPr>
                <a:t>Monday-Friday </a:t>
              </a:r>
              <a:endParaRPr sz="1200">
                <a:solidFill>
                  <a:schemeClr val="lt1"/>
                </a:solidFill>
                <a:latin typeface="Quattrocento Sans"/>
                <a:ea typeface="Quattrocento Sans"/>
                <a:cs typeface="Quattrocento Sans"/>
                <a:sym typeface="Quattrocento Sans"/>
              </a:endParaRPr>
            </a:p>
            <a:p>
              <a:pPr indent="0" lvl="0" marL="0" marR="0" rtl="0" algn="ctr">
                <a:lnSpc>
                  <a:spcPct val="90000"/>
                </a:lnSpc>
                <a:spcBef>
                  <a:spcPts val="420"/>
                </a:spcBef>
                <a:spcAft>
                  <a:spcPts val="0"/>
                </a:spcAft>
                <a:buClr>
                  <a:schemeClr val="lt1"/>
                </a:buClr>
                <a:buSzPts val="1200"/>
                <a:buFont typeface="Quattrocento Sans"/>
                <a:buNone/>
              </a:pPr>
              <a:r>
                <a:rPr lang="en-US" sz="1200">
                  <a:solidFill>
                    <a:schemeClr val="lt1"/>
                  </a:solidFill>
                  <a:latin typeface="Quattrocento Sans"/>
                  <a:ea typeface="Quattrocento Sans"/>
                  <a:cs typeface="Quattrocento Sans"/>
                  <a:sym typeface="Quattrocento Sans"/>
                </a:rPr>
                <a:t>8:45 AM </a:t>
              </a:r>
              <a:r>
                <a:rPr b="1" lang="en-US" sz="1200">
                  <a:solidFill>
                    <a:schemeClr val="lt1"/>
                  </a:solidFill>
                  <a:latin typeface="Calibri"/>
                  <a:ea typeface="Calibri"/>
                  <a:cs typeface="Calibri"/>
                  <a:sym typeface="Calibri"/>
                </a:rPr>
                <a:t>– </a:t>
              </a:r>
              <a:r>
                <a:rPr lang="en-US" sz="1200">
                  <a:solidFill>
                    <a:schemeClr val="lt1"/>
                  </a:solidFill>
                  <a:latin typeface="Quattrocento Sans"/>
                  <a:ea typeface="Quattrocento Sans"/>
                  <a:cs typeface="Quattrocento Sans"/>
                  <a:sym typeface="Quattrocento Sans"/>
                </a:rPr>
                <a:t>4:45 PM</a:t>
              </a:r>
              <a:endParaRPr/>
            </a:p>
          </p:txBody>
        </p:sp>
        <p:sp>
          <p:nvSpPr>
            <p:cNvPr id="489" name="Google Shape;489;p35"/>
            <p:cNvSpPr/>
            <p:nvPr/>
          </p:nvSpPr>
          <p:spPr>
            <a:xfrm rot="-3699228">
              <a:off x="3797406" y="1406184"/>
              <a:ext cx="1855310" cy="574631"/>
            </a:xfrm>
            <a:prstGeom prst="leftArrow">
              <a:avLst>
                <a:gd fmla="val 60000" name="adj1"/>
                <a:gd fmla="val 50000" name="adj2"/>
              </a:avLst>
            </a:prstGeom>
            <a:solidFill>
              <a:srgbClr val="A9AD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5"/>
            <p:cNvSpPr/>
            <p:nvPr/>
          </p:nvSpPr>
          <p:spPr>
            <a:xfrm>
              <a:off x="4066776" y="110900"/>
              <a:ext cx="2197468" cy="1532351"/>
            </a:xfrm>
            <a:prstGeom prst="roundRect">
              <a:avLst>
                <a:gd fmla="val 10000" name="adj"/>
              </a:avLst>
            </a:prstGeom>
            <a:solidFill>
              <a:srgbClr val="203B6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5"/>
            <p:cNvSpPr txBox="1"/>
            <p:nvPr/>
          </p:nvSpPr>
          <p:spPr>
            <a:xfrm>
              <a:off x="4111657" y="155781"/>
              <a:ext cx="2107706" cy="1442589"/>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Quattrocento Sans"/>
                <a:buNone/>
              </a:pPr>
              <a:r>
                <a:rPr lang="en-US" sz="1200">
                  <a:solidFill>
                    <a:schemeClr val="lt1"/>
                  </a:solidFill>
                  <a:latin typeface="Quattrocento Sans"/>
                  <a:ea typeface="Quattrocento Sans"/>
                  <a:cs typeface="Quattrocento Sans"/>
                  <a:sym typeface="Quattrocento Sans"/>
                </a:rPr>
                <a:t>Licensure Website</a:t>
              </a:r>
              <a:endParaRPr/>
            </a:p>
            <a:p>
              <a:pPr indent="0" lvl="0" marL="0" marR="0" rtl="0" algn="ctr">
                <a:lnSpc>
                  <a:spcPct val="90000"/>
                </a:lnSpc>
                <a:spcBef>
                  <a:spcPts val="420"/>
                </a:spcBef>
                <a:spcAft>
                  <a:spcPts val="0"/>
                </a:spcAft>
                <a:buClr>
                  <a:schemeClr val="lt1"/>
                </a:buClr>
                <a:buSzPts val="1200"/>
                <a:buFont typeface="Quattrocento Sans"/>
                <a:buNone/>
              </a:pPr>
              <a:r>
                <a:rPr lang="en-US" sz="1200">
                  <a:solidFill>
                    <a:schemeClr val="lt1"/>
                  </a:solidFill>
                  <a:latin typeface="Quattrocento Sans"/>
                  <a:ea typeface="Quattrocento Sans"/>
                  <a:cs typeface="Quattrocento Sans"/>
                  <a:sym typeface="Quattrocento Sans"/>
                </a:rPr>
                <a:t>www.doe.mass.edu/licensure</a:t>
              </a:r>
              <a:endParaRPr/>
            </a:p>
          </p:txBody>
        </p:sp>
        <p:sp>
          <p:nvSpPr>
            <p:cNvPr id="492" name="Google Shape;492;p35"/>
            <p:cNvSpPr/>
            <p:nvPr/>
          </p:nvSpPr>
          <p:spPr>
            <a:xfrm rot="-900000">
              <a:off x="4797500" y="2689400"/>
              <a:ext cx="1762033" cy="574631"/>
            </a:xfrm>
            <a:prstGeom prst="leftArrow">
              <a:avLst>
                <a:gd fmla="val 60000" name="adj1"/>
                <a:gd fmla="val 50000" name="adj2"/>
              </a:avLst>
            </a:prstGeom>
            <a:solidFill>
              <a:srgbClr val="A9AD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5"/>
            <p:cNvSpPr/>
            <p:nvPr/>
          </p:nvSpPr>
          <p:spPr>
            <a:xfrm>
              <a:off x="5571794" y="1982517"/>
              <a:ext cx="1915439" cy="1532351"/>
            </a:xfrm>
            <a:prstGeom prst="roundRect">
              <a:avLst>
                <a:gd fmla="val 10000" name="adj"/>
              </a:avLst>
            </a:prstGeom>
            <a:solidFill>
              <a:srgbClr val="203B69"/>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5"/>
            <p:cNvSpPr txBox="1"/>
            <p:nvPr/>
          </p:nvSpPr>
          <p:spPr>
            <a:xfrm>
              <a:off x="5616675" y="2027398"/>
              <a:ext cx="1825677" cy="1442589"/>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Quattrocento Sans"/>
                <a:buNone/>
              </a:pPr>
              <a:r>
                <a:rPr lang="en-US" sz="1200">
                  <a:solidFill>
                    <a:schemeClr val="lt1"/>
                  </a:solidFill>
                  <a:latin typeface="Quattrocento Sans"/>
                  <a:ea typeface="Quattrocento Sans"/>
                  <a:cs typeface="Quattrocento Sans"/>
                  <a:sym typeface="Quattrocento Sans"/>
                </a:rPr>
                <a:t>ELAR Correspondence (Evaluation of your application)</a:t>
              </a:r>
              <a:endParaRPr/>
            </a:p>
          </p:txBody>
        </p:sp>
      </p:grpSp>
      <p:sp>
        <p:nvSpPr>
          <p:cNvPr id="495" name="Google Shape;495;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pic>
        <p:nvPicPr>
          <p:cNvPr id="143" name="Google Shape;143;p4"/>
          <p:cNvPicPr preferRelativeResize="0"/>
          <p:nvPr/>
        </p:nvPicPr>
        <p:blipFill rotWithShape="1">
          <a:blip r:embed="rId3">
            <a:alphaModFix/>
          </a:blip>
          <a:srcRect b="23383" l="0" r="9084" t="0"/>
          <a:stretch/>
        </p:blipFill>
        <p:spPr>
          <a:xfrm>
            <a:off x="20" y="10"/>
            <a:ext cx="12191980" cy="6857990"/>
          </a:xfrm>
          <a:prstGeom prst="rect">
            <a:avLst/>
          </a:prstGeom>
          <a:noFill/>
          <a:ln>
            <a:noFill/>
          </a:ln>
        </p:spPr>
      </p:pic>
      <p:sp>
        <p:nvSpPr>
          <p:cNvPr id="144" name="Google Shape;144;p4"/>
          <p:cNvSpPr/>
          <p:nvPr/>
        </p:nvSpPr>
        <p:spPr>
          <a:xfrm>
            <a:off x="0" y="0"/>
            <a:ext cx="12196802" cy="6858000"/>
          </a:xfrm>
          <a:prstGeom prst="rect">
            <a:avLst/>
          </a:prstGeom>
          <a:gradFill>
            <a:gsLst>
              <a:gs pos="0">
                <a:srgbClr val="E7E6E6">
                  <a:alpha val="83921"/>
                </a:srgbClr>
              </a:gs>
              <a:gs pos="28000">
                <a:srgbClr val="E7E6E6">
                  <a:alpha val="83921"/>
                </a:srgbClr>
              </a:gs>
              <a:gs pos="74000">
                <a:schemeClr val="lt1"/>
              </a:gs>
              <a:gs pos="100000">
                <a:schemeClr val="lt1"/>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Quattrocento Sans"/>
              <a:buNone/>
            </a:pPr>
            <a:r>
              <a:t/>
            </a:r>
            <a:endParaRPr b="0" i="0" sz="1800" u="none" cap="none" strike="noStrike">
              <a:solidFill>
                <a:srgbClr val="FFFFFF"/>
              </a:solidFill>
              <a:latin typeface="Calibri"/>
              <a:ea typeface="Calibri"/>
              <a:cs typeface="Calibri"/>
              <a:sym typeface="Calibri"/>
            </a:endParaRPr>
          </a:p>
        </p:txBody>
      </p:sp>
      <p:grpSp>
        <p:nvGrpSpPr>
          <p:cNvPr id="145" name="Google Shape;145;p4"/>
          <p:cNvGrpSpPr/>
          <p:nvPr/>
        </p:nvGrpSpPr>
        <p:grpSpPr>
          <a:xfrm>
            <a:off x="784498" y="2296494"/>
            <a:ext cx="10507256" cy="2271421"/>
            <a:chOff x="4171" y="1039958"/>
            <a:chExt cx="10507256" cy="2271421"/>
          </a:xfrm>
        </p:grpSpPr>
        <p:sp>
          <p:nvSpPr>
            <p:cNvPr id="146" name="Google Shape;146;p4"/>
            <p:cNvSpPr/>
            <p:nvPr/>
          </p:nvSpPr>
          <p:spPr>
            <a:xfrm>
              <a:off x="6802984" y="2175669"/>
              <a:ext cx="618073" cy="664429"/>
            </a:xfrm>
            <a:custGeom>
              <a:rect b="b" l="l" r="r" t="t"/>
              <a:pathLst>
                <a:path extrusionOk="0" h="120000" w="120000">
                  <a:moveTo>
                    <a:pt x="0" y="0"/>
                  </a:moveTo>
                  <a:lnTo>
                    <a:pt x="60000" y="0"/>
                  </a:lnTo>
                  <a:lnTo>
                    <a:pt x="60000" y="120000"/>
                  </a:lnTo>
                  <a:lnTo>
                    <a:pt x="120000" y="120000"/>
                  </a:lnTo>
                </a:path>
              </a:pathLst>
            </a:custGeom>
            <a:noFill/>
            <a:ln cap="flat" cmpd="sng" w="12700">
              <a:solidFill>
                <a:srgbClr val="1A355E"/>
              </a:solidFill>
              <a:prstDash val="solid"/>
              <a:miter lim="800000"/>
              <a:headEnd len="sm" w="sm" type="none"/>
              <a:tailEnd len="sm" w="sm" type="none"/>
            </a:ln>
          </p:spPr>
        </p:sp>
        <p:sp>
          <p:nvSpPr>
            <p:cNvPr id="147" name="Google Shape;147;p4"/>
            <p:cNvSpPr/>
            <p:nvPr/>
          </p:nvSpPr>
          <p:spPr>
            <a:xfrm>
              <a:off x="6802984" y="1511239"/>
              <a:ext cx="618073" cy="664429"/>
            </a:xfrm>
            <a:custGeom>
              <a:rect b="b" l="l" r="r" t="t"/>
              <a:pathLst>
                <a:path extrusionOk="0" h="120000" w="120000">
                  <a:moveTo>
                    <a:pt x="0" y="120000"/>
                  </a:moveTo>
                  <a:lnTo>
                    <a:pt x="60000" y="120000"/>
                  </a:lnTo>
                  <a:lnTo>
                    <a:pt x="60000" y="0"/>
                  </a:lnTo>
                  <a:lnTo>
                    <a:pt x="120000" y="0"/>
                  </a:lnTo>
                </a:path>
              </a:pathLst>
            </a:custGeom>
            <a:noFill/>
            <a:ln cap="flat" cmpd="sng" w="12700">
              <a:solidFill>
                <a:srgbClr val="1A355E"/>
              </a:solidFill>
              <a:prstDash val="solid"/>
              <a:miter lim="800000"/>
              <a:headEnd len="sm" w="sm" type="none"/>
              <a:tailEnd len="sm" w="sm" type="none"/>
            </a:ln>
          </p:spPr>
        </p:sp>
        <p:sp>
          <p:nvSpPr>
            <p:cNvPr id="148" name="Google Shape;148;p4"/>
            <p:cNvSpPr/>
            <p:nvPr/>
          </p:nvSpPr>
          <p:spPr>
            <a:xfrm>
              <a:off x="3094541" y="2129949"/>
              <a:ext cx="618073" cy="91440"/>
            </a:xfrm>
            <a:custGeom>
              <a:rect b="b" l="l" r="r" t="t"/>
              <a:pathLst>
                <a:path extrusionOk="0" h="120000" w="120000">
                  <a:moveTo>
                    <a:pt x="0" y="60000"/>
                  </a:moveTo>
                  <a:lnTo>
                    <a:pt x="120000" y="60000"/>
                  </a:lnTo>
                </a:path>
              </a:pathLst>
            </a:custGeom>
            <a:noFill/>
            <a:ln cap="flat" cmpd="sng" w="9525">
              <a:solidFill>
                <a:schemeClr val="accent4"/>
              </a:solidFill>
              <a:prstDash val="dash"/>
              <a:round/>
              <a:headEnd len="sm" w="sm" type="none"/>
              <a:tailEnd len="sm" w="sm" type="none"/>
            </a:ln>
          </p:spPr>
        </p:sp>
        <p:sp>
          <p:nvSpPr>
            <p:cNvPr id="149" name="Google Shape;149;p4"/>
            <p:cNvSpPr/>
            <p:nvPr/>
          </p:nvSpPr>
          <p:spPr>
            <a:xfrm>
              <a:off x="4171" y="1704387"/>
              <a:ext cx="3090369" cy="942562"/>
            </a:xfrm>
            <a:prstGeom prst="rect">
              <a:avLst/>
            </a:prstGeom>
            <a:gradFill>
              <a:gsLst>
                <a:gs pos="0">
                  <a:schemeClr val="lt1"/>
                </a:gs>
                <a:gs pos="50000">
                  <a:schemeClr val="lt1"/>
                </a:gs>
                <a:gs pos="100000">
                  <a:schemeClr val="lt1"/>
                </a:gs>
              </a:gsLst>
              <a:lin ang="5400000" scaled="0"/>
            </a:gra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4"/>
            <p:cNvSpPr txBox="1"/>
            <p:nvPr/>
          </p:nvSpPr>
          <p:spPr>
            <a:xfrm>
              <a:off x="4171" y="1704387"/>
              <a:ext cx="3090369" cy="942562"/>
            </a:xfrm>
            <a:prstGeom prst="rect">
              <a:avLst/>
            </a:prstGeom>
            <a:noFill/>
            <a:ln>
              <a:noFill/>
            </a:ln>
          </p:spPr>
          <p:txBody>
            <a:bodyPr anchorCtr="0" anchor="ctr" bIns="18400" lIns="18400" spcFirstLastPara="1" rIns="18400" wrap="square" tIns="18400">
              <a:noAutofit/>
            </a:bodyPr>
            <a:lstStyle/>
            <a:p>
              <a:pPr indent="0" lvl="0" marL="0" marR="0" rtl="0" algn="ctr">
                <a:lnSpc>
                  <a:spcPct val="90000"/>
                </a:lnSpc>
                <a:spcBef>
                  <a:spcPts val="0"/>
                </a:spcBef>
                <a:spcAft>
                  <a:spcPts val="0"/>
                </a:spcAft>
                <a:buClr>
                  <a:schemeClr val="dk1"/>
                </a:buClr>
                <a:buSzPts val="2900"/>
                <a:buFont typeface="Quattrocento Sans"/>
                <a:buNone/>
              </a:pPr>
              <a:r>
                <a:rPr b="1" i="0" lang="en-US" sz="2900">
                  <a:solidFill>
                    <a:schemeClr val="dk1"/>
                  </a:solidFill>
                  <a:latin typeface="Quattrocento Sans"/>
                  <a:ea typeface="Quattrocento Sans"/>
                  <a:cs typeface="Quattrocento Sans"/>
                  <a:sym typeface="Quattrocento Sans"/>
                </a:rPr>
                <a:t>Emergency</a:t>
              </a:r>
              <a:r>
                <a:rPr lang="en-US" sz="2900">
                  <a:solidFill>
                    <a:schemeClr val="dk1"/>
                  </a:solidFill>
                  <a:latin typeface="Quattrocento Sans"/>
                  <a:ea typeface="Quattrocento Sans"/>
                  <a:cs typeface="Quattrocento Sans"/>
                  <a:sym typeface="Quattrocento Sans"/>
                </a:rPr>
                <a:t> license </a:t>
              </a:r>
              <a:endParaRPr/>
            </a:p>
          </p:txBody>
        </p:sp>
        <p:sp>
          <p:nvSpPr>
            <p:cNvPr id="151" name="Google Shape;151;p4"/>
            <p:cNvSpPr/>
            <p:nvPr/>
          </p:nvSpPr>
          <p:spPr>
            <a:xfrm>
              <a:off x="3712615" y="1704387"/>
              <a:ext cx="3090369" cy="942562"/>
            </a:xfrm>
            <a:prstGeom prst="rect">
              <a:avLst/>
            </a:prstGeom>
            <a:gradFill>
              <a:gsLst>
                <a:gs pos="0">
                  <a:schemeClr val="lt1"/>
                </a:gs>
                <a:gs pos="50000">
                  <a:schemeClr val="lt1"/>
                </a:gs>
                <a:gs pos="100000">
                  <a:schemeClr val="lt1"/>
                </a:gs>
              </a:gsLst>
              <a:lin ang="5400000" scaled="0"/>
            </a:gradFill>
            <a:ln cap="flat" cmpd="sng" w="9525">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
            <p:cNvSpPr txBox="1"/>
            <p:nvPr/>
          </p:nvSpPr>
          <p:spPr>
            <a:xfrm>
              <a:off x="3712615" y="1704387"/>
              <a:ext cx="3090369" cy="942562"/>
            </a:xfrm>
            <a:prstGeom prst="rect">
              <a:avLst/>
            </a:prstGeom>
            <a:noFill/>
            <a:ln>
              <a:noFill/>
            </a:ln>
          </p:spPr>
          <p:txBody>
            <a:bodyPr anchorCtr="0" anchor="ctr" bIns="18400" lIns="18400" spcFirstLastPara="1" rIns="18400" wrap="square" tIns="18400">
              <a:noAutofit/>
            </a:bodyPr>
            <a:lstStyle/>
            <a:p>
              <a:pPr indent="0" lvl="0" marL="0" marR="0" rtl="0" algn="ctr">
                <a:lnSpc>
                  <a:spcPct val="90000"/>
                </a:lnSpc>
                <a:spcBef>
                  <a:spcPts val="0"/>
                </a:spcBef>
                <a:spcAft>
                  <a:spcPts val="0"/>
                </a:spcAft>
                <a:buClr>
                  <a:schemeClr val="dk1"/>
                </a:buClr>
                <a:buSzPts val="2900"/>
                <a:buFont typeface="Quattrocento Sans"/>
                <a:buNone/>
              </a:pPr>
              <a:r>
                <a:rPr lang="en-US" sz="2900">
                  <a:solidFill>
                    <a:schemeClr val="dk1"/>
                  </a:solidFill>
                  <a:latin typeface="Quattrocento Sans"/>
                  <a:ea typeface="Quattrocento Sans"/>
                  <a:cs typeface="Quattrocento Sans"/>
                  <a:sym typeface="Quattrocento Sans"/>
                </a:rPr>
                <a:t>Emergency Extension </a:t>
              </a:r>
              <a:endParaRPr/>
            </a:p>
          </p:txBody>
        </p:sp>
        <p:sp>
          <p:nvSpPr>
            <p:cNvPr id="153" name="Google Shape;153;p4"/>
            <p:cNvSpPr/>
            <p:nvPr/>
          </p:nvSpPr>
          <p:spPr>
            <a:xfrm>
              <a:off x="7421058" y="1039958"/>
              <a:ext cx="3090369" cy="942562"/>
            </a:xfrm>
            <a:prstGeom prst="rect">
              <a:avLst/>
            </a:prstGeom>
            <a:solidFill>
              <a:srgbClr val="FF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
            <p:cNvSpPr txBox="1"/>
            <p:nvPr/>
          </p:nvSpPr>
          <p:spPr>
            <a:xfrm>
              <a:off x="7421058" y="1039958"/>
              <a:ext cx="3090369" cy="942562"/>
            </a:xfrm>
            <a:prstGeom prst="rect">
              <a:avLst/>
            </a:prstGeom>
            <a:noFill/>
            <a:ln>
              <a:noFill/>
            </a:ln>
          </p:spPr>
          <p:txBody>
            <a:bodyPr anchorCtr="0" anchor="ctr" bIns="18400" lIns="18400" spcFirstLastPara="1" rIns="18400" wrap="square" tIns="18400">
              <a:noAutofit/>
            </a:bodyPr>
            <a:lstStyle/>
            <a:p>
              <a:pPr indent="0" lvl="0" marL="0" marR="0" rtl="0" algn="ctr">
                <a:lnSpc>
                  <a:spcPct val="90000"/>
                </a:lnSpc>
                <a:spcBef>
                  <a:spcPts val="0"/>
                </a:spcBef>
                <a:spcAft>
                  <a:spcPts val="0"/>
                </a:spcAft>
                <a:buClr>
                  <a:schemeClr val="dk1"/>
                </a:buClr>
                <a:buSzPts val="2900"/>
                <a:buFont typeface="Quattrocento Sans"/>
                <a:buNone/>
              </a:pPr>
              <a:r>
                <a:rPr lang="en-US" sz="2900">
                  <a:solidFill>
                    <a:schemeClr val="dk1"/>
                  </a:solidFill>
                  <a:latin typeface="Quattrocento Sans"/>
                  <a:ea typeface="Quattrocento Sans"/>
                  <a:cs typeface="Quattrocento Sans"/>
                  <a:sym typeface="Quattrocento Sans"/>
                </a:rPr>
                <a:t>Provisional </a:t>
              </a:r>
              <a:endParaRPr sz="2900">
                <a:solidFill>
                  <a:schemeClr val="dk1"/>
                </a:solidFill>
                <a:latin typeface="Quattrocento Sans"/>
                <a:ea typeface="Quattrocento Sans"/>
                <a:cs typeface="Quattrocento Sans"/>
                <a:sym typeface="Quattrocento Sans"/>
              </a:endParaRPr>
            </a:p>
          </p:txBody>
        </p:sp>
        <p:sp>
          <p:nvSpPr>
            <p:cNvPr id="155" name="Google Shape;155;p4"/>
            <p:cNvSpPr/>
            <p:nvPr/>
          </p:nvSpPr>
          <p:spPr>
            <a:xfrm>
              <a:off x="7421058" y="2368817"/>
              <a:ext cx="3090369" cy="942562"/>
            </a:xfrm>
            <a:prstGeom prst="rect">
              <a:avLst/>
            </a:prstGeom>
            <a:solidFill>
              <a:srgbClr val="FFF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txBox="1"/>
            <p:nvPr/>
          </p:nvSpPr>
          <p:spPr>
            <a:xfrm>
              <a:off x="7421058" y="2368817"/>
              <a:ext cx="3090369" cy="942562"/>
            </a:xfrm>
            <a:prstGeom prst="rect">
              <a:avLst/>
            </a:prstGeom>
            <a:noFill/>
            <a:ln>
              <a:noFill/>
            </a:ln>
          </p:spPr>
          <p:txBody>
            <a:bodyPr anchorCtr="0" anchor="ctr" bIns="18400" lIns="18400" spcFirstLastPara="1" rIns="18400" wrap="square" tIns="18400">
              <a:noAutofit/>
            </a:bodyPr>
            <a:lstStyle/>
            <a:p>
              <a:pPr indent="0" lvl="0" marL="0" marR="0" rtl="0" algn="ctr">
                <a:lnSpc>
                  <a:spcPct val="90000"/>
                </a:lnSpc>
                <a:spcBef>
                  <a:spcPts val="0"/>
                </a:spcBef>
                <a:spcAft>
                  <a:spcPts val="0"/>
                </a:spcAft>
                <a:buClr>
                  <a:schemeClr val="dk1"/>
                </a:buClr>
                <a:buSzPts val="2900"/>
                <a:buFont typeface="Quattrocento Sans"/>
                <a:buNone/>
              </a:pPr>
              <a:r>
                <a:rPr lang="en-US" sz="2900">
                  <a:solidFill>
                    <a:schemeClr val="dk1"/>
                  </a:solidFill>
                  <a:latin typeface="Quattrocento Sans"/>
                  <a:ea typeface="Quattrocento Sans"/>
                  <a:cs typeface="Quattrocento Sans"/>
                  <a:sym typeface="Quattrocento Sans"/>
                </a:rPr>
                <a:t>Initial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5"/>
          <p:cNvSpPr txBox="1"/>
          <p:nvPr>
            <p:ph type="title"/>
          </p:nvPr>
        </p:nvSpPr>
        <p:spPr>
          <a:xfrm>
            <a:off x="567743" y="288925"/>
            <a:ext cx="11370972" cy="6799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Quattrocento Sans"/>
              <a:buNone/>
            </a:pPr>
            <a:r>
              <a:rPr lang="en-US"/>
              <a:t>Emergency License </a:t>
            </a:r>
            <a:endParaRPr/>
          </a:p>
        </p:txBody>
      </p:sp>
      <p:sp>
        <p:nvSpPr>
          <p:cNvPr id="163" name="Google Shape;163;p5"/>
          <p:cNvSpPr txBox="1"/>
          <p:nvPr>
            <p:ph idx="1" type="body"/>
          </p:nvPr>
        </p:nvSpPr>
        <p:spPr>
          <a:xfrm>
            <a:off x="567743" y="1230403"/>
            <a:ext cx="11370972" cy="5049746"/>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E38526"/>
              </a:buClr>
              <a:buSzPts val="3600"/>
              <a:buFont typeface="Arial"/>
              <a:buChar char="•"/>
            </a:pPr>
            <a:r>
              <a:rPr lang="en-US" sz="3600">
                <a:latin typeface="Quattrocento Sans"/>
                <a:ea typeface="Quattrocento Sans"/>
                <a:cs typeface="Quattrocento Sans"/>
                <a:sym typeface="Quattrocento Sans"/>
              </a:rPr>
              <a:t>The Department began offering Emergency licenses on June 8, 2020 and, per statute, stopped issuing Emergency licenses on December 12, 2021. The license is designed to assist candidates who were impacted by the COVID-19 state of emergency and the inability to satisfy certain aspects of the licensure requirements, such as a passing score on the Massachusetts Tests for Educator Licensure (MTEL). </a:t>
            </a:r>
            <a:endParaRPr sz="3600"/>
          </a:p>
          <a:p>
            <a:pPr indent="0" lvl="0" marL="228600" rtl="0" algn="l">
              <a:lnSpc>
                <a:spcPct val="100000"/>
              </a:lnSpc>
              <a:spcBef>
                <a:spcPts val="1000"/>
              </a:spcBef>
              <a:spcAft>
                <a:spcPts val="0"/>
              </a:spcAft>
              <a:buClr>
                <a:srgbClr val="E38526"/>
              </a:buClr>
              <a:buSzPts val="3600"/>
              <a:buFont typeface="Arial"/>
              <a:buNone/>
            </a:pPr>
            <a:r>
              <a:t/>
            </a:r>
            <a:endParaRPr sz="3600"/>
          </a:p>
          <a:p>
            <a:pPr indent="-25400" lvl="0" marL="228600" rtl="0" algn="l">
              <a:lnSpc>
                <a:spcPct val="100000"/>
              </a:lnSpc>
              <a:spcBef>
                <a:spcPts val="1000"/>
              </a:spcBef>
              <a:spcAft>
                <a:spcPts val="0"/>
              </a:spcAft>
              <a:buClr>
                <a:srgbClr val="E38526"/>
              </a:buClr>
              <a:buSzPts val="3200"/>
              <a:buFont typeface="Arial"/>
              <a:buNone/>
            </a:pPr>
            <a:r>
              <a:t/>
            </a:r>
            <a:endParaRPr/>
          </a:p>
        </p:txBody>
      </p:sp>
      <p:sp>
        <p:nvSpPr>
          <p:cNvPr id="164" name="Google Shape;16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6"/>
          <p:cNvSpPr txBox="1"/>
          <p:nvPr>
            <p:ph type="title"/>
          </p:nvPr>
        </p:nvSpPr>
        <p:spPr>
          <a:xfrm>
            <a:off x="567743" y="288925"/>
            <a:ext cx="11370972" cy="6799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Quattrocento Sans"/>
              <a:buNone/>
            </a:pPr>
            <a:r>
              <a:rPr lang="en-US">
                <a:latin typeface="Quattrocento Sans"/>
                <a:ea typeface="Quattrocento Sans"/>
                <a:cs typeface="Quattrocento Sans"/>
                <a:sym typeface="Quattrocento Sans"/>
              </a:rPr>
              <a:t>Emergency License Extension</a:t>
            </a:r>
            <a:endParaRPr/>
          </a:p>
        </p:txBody>
      </p:sp>
      <p:sp>
        <p:nvSpPr>
          <p:cNvPr id="171" name="Google Shape;171;p6"/>
          <p:cNvSpPr txBox="1"/>
          <p:nvPr>
            <p:ph idx="1" type="body"/>
          </p:nvPr>
        </p:nvSpPr>
        <p:spPr>
          <a:xfrm>
            <a:off x="567743" y="1230403"/>
            <a:ext cx="11370972" cy="5165492"/>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E38526"/>
              </a:buClr>
              <a:buSzPts val="2800"/>
              <a:buFont typeface="Arial"/>
              <a:buChar char="•"/>
            </a:pPr>
            <a:r>
              <a:rPr lang="en-US" sz="2800">
                <a:latin typeface="Quattrocento Sans"/>
                <a:ea typeface="Quattrocento Sans"/>
                <a:cs typeface="Quattrocento Sans"/>
                <a:sym typeface="Quattrocento Sans"/>
              </a:rPr>
              <a:t>Most  emergency licenses were </a:t>
            </a:r>
            <a:r>
              <a:rPr lang="en-US" sz="2800" u="sng">
                <a:latin typeface="Quattrocento Sans"/>
                <a:ea typeface="Quattrocento Sans"/>
                <a:cs typeface="Quattrocento Sans"/>
                <a:sym typeface="Quattrocento Sans"/>
              </a:rPr>
              <a:t>automatically</a:t>
            </a:r>
            <a:r>
              <a:rPr lang="en-US" sz="2800">
                <a:latin typeface="Quattrocento Sans"/>
                <a:ea typeface="Quattrocento Sans"/>
                <a:cs typeface="Quattrocento Sans"/>
                <a:sym typeface="Quattrocento Sans"/>
              </a:rPr>
              <a:t> extended to </a:t>
            </a:r>
            <a:r>
              <a:rPr b="1" lang="en-US" sz="2800">
                <a:latin typeface="Quattrocento Sans"/>
                <a:ea typeface="Quattrocento Sans"/>
                <a:cs typeface="Quattrocento Sans"/>
                <a:sym typeface="Quattrocento Sans"/>
              </a:rPr>
              <a:t>June 30, 2023</a:t>
            </a:r>
            <a:r>
              <a:rPr lang="en-US" sz="2800">
                <a:latin typeface="Quattrocento Sans"/>
                <a:ea typeface="Quattrocento Sans"/>
                <a:cs typeface="Quattrocento Sans"/>
                <a:sym typeface="Quattrocento Sans"/>
              </a:rPr>
              <a:t>. </a:t>
            </a:r>
            <a:endParaRPr sz="2800"/>
          </a:p>
          <a:p>
            <a:pPr indent="0" lvl="0" marL="0" rtl="0" algn="l">
              <a:lnSpc>
                <a:spcPct val="100000"/>
              </a:lnSpc>
              <a:spcBef>
                <a:spcPts val="1000"/>
              </a:spcBef>
              <a:spcAft>
                <a:spcPts val="0"/>
              </a:spcAft>
              <a:buSzPts val="2800"/>
              <a:buNone/>
            </a:pPr>
            <a:r>
              <a:t/>
            </a:r>
            <a:endParaRPr sz="2800">
              <a:latin typeface="Quattrocento Sans"/>
              <a:ea typeface="Quattrocento Sans"/>
              <a:cs typeface="Quattrocento Sans"/>
              <a:sym typeface="Quattrocento Sans"/>
            </a:endParaRPr>
          </a:p>
          <a:p>
            <a:pPr indent="-228600" lvl="0" marL="228600" rtl="0" algn="l">
              <a:lnSpc>
                <a:spcPct val="100000"/>
              </a:lnSpc>
              <a:spcBef>
                <a:spcPts val="1000"/>
              </a:spcBef>
              <a:spcAft>
                <a:spcPts val="0"/>
              </a:spcAft>
              <a:buClr>
                <a:srgbClr val="E38526"/>
              </a:buClr>
              <a:buSzPts val="2800"/>
              <a:buFont typeface="Arial"/>
              <a:buChar char="•"/>
            </a:pPr>
            <a:r>
              <a:rPr lang="en-US" sz="2800">
                <a:latin typeface="Quattrocento Sans"/>
                <a:ea typeface="Quattrocento Sans"/>
                <a:cs typeface="Quattrocento Sans"/>
                <a:sym typeface="Quattrocento Sans"/>
              </a:rPr>
              <a:t>The following licenses were </a:t>
            </a:r>
            <a:r>
              <a:rPr lang="en-US" sz="2800" u="sng">
                <a:latin typeface="Quattrocento Sans"/>
                <a:ea typeface="Quattrocento Sans"/>
                <a:cs typeface="Quattrocento Sans"/>
                <a:sym typeface="Quattrocento Sans"/>
              </a:rPr>
              <a:t>not automatically</a:t>
            </a:r>
            <a:r>
              <a:rPr lang="en-US" sz="2800">
                <a:latin typeface="Quattrocento Sans"/>
                <a:ea typeface="Quattrocento Sans"/>
                <a:cs typeface="Quattrocento Sans"/>
                <a:sym typeface="Quattrocento Sans"/>
              </a:rPr>
              <a:t> extend and will expire on </a:t>
            </a:r>
            <a:r>
              <a:rPr b="1" lang="en-US" sz="2800">
                <a:latin typeface="Quattrocento Sans"/>
                <a:ea typeface="Quattrocento Sans"/>
                <a:cs typeface="Quattrocento Sans"/>
                <a:sym typeface="Quattrocento Sans"/>
              </a:rPr>
              <a:t>June 30, 2022. </a:t>
            </a:r>
            <a:endParaRPr/>
          </a:p>
          <a:p>
            <a:pPr indent="-279400" lvl="3" marL="1651000" rtl="0" algn="l">
              <a:lnSpc>
                <a:spcPct val="100000"/>
              </a:lnSpc>
              <a:spcBef>
                <a:spcPts val="500"/>
              </a:spcBef>
              <a:spcAft>
                <a:spcPts val="0"/>
              </a:spcAft>
              <a:buSzPts val="2000"/>
              <a:buChar char="⮚"/>
            </a:pPr>
            <a:r>
              <a:rPr lang="en-US">
                <a:latin typeface="Quattrocento Sans"/>
                <a:ea typeface="Quattrocento Sans"/>
                <a:cs typeface="Quattrocento Sans"/>
                <a:sym typeface="Quattrocento Sans"/>
              </a:rPr>
              <a:t>Teacher of Students with Moderate Disabilities</a:t>
            </a:r>
            <a:endParaRPr/>
          </a:p>
          <a:p>
            <a:pPr indent="-279400" lvl="3" marL="1651000" rtl="0" algn="l">
              <a:lnSpc>
                <a:spcPct val="100000"/>
              </a:lnSpc>
              <a:spcBef>
                <a:spcPts val="500"/>
              </a:spcBef>
              <a:spcAft>
                <a:spcPts val="0"/>
              </a:spcAft>
              <a:buSzPts val="2000"/>
              <a:buChar char="⮚"/>
            </a:pPr>
            <a:r>
              <a:rPr lang="en-US">
                <a:latin typeface="Quattrocento Sans"/>
                <a:ea typeface="Quattrocento Sans"/>
                <a:cs typeface="Quattrocento Sans"/>
                <a:sym typeface="Quattrocento Sans"/>
              </a:rPr>
              <a:t>Teacher of Students with Severe Disabilities</a:t>
            </a:r>
            <a:endParaRPr/>
          </a:p>
          <a:p>
            <a:pPr indent="-279400" lvl="3" marL="1651000" rtl="0" algn="l">
              <a:lnSpc>
                <a:spcPct val="100000"/>
              </a:lnSpc>
              <a:spcBef>
                <a:spcPts val="500"/>
              </a:spcBef>
              <a:spcAft>
                <a:spcPts val="0"/>
              </a:spcAft>
              <a:buSzPts val="2000"/>
              <a:buChar char="⮚"/>
            </a:pPr>
            <a:r>
              <a:rPr lang="en-US">
                <a:latin typeface="Quattrocento Sans"/>
                <a:ea typeface="Quattrocento Sans"/>
                <a:cs typeface="Quattrocento Sans"/>
                <a:sym typeface="Quattrocento Sans"/>
              </a:rPr>
              <a:t>Teacher of the Deaf and Hard of Hearing (ASL/TC)</a:t>
            </a:r>
            <a:endParaRPr/>
          </a:p>
          <a:p>
            <a:pPr indent="-279400" lvl="3" marL="1651000" rtl="0" algn="l">
              <a:lnSpc>
                <a:spcPct val="100000"/>
              </a:lnSpc>
              <a:spcBef>
                <a:spcPts val="500"/>
              </a:spcBef>
              <a:spcAft>
                <a:spcPts val="0"/>
              </a:spcAft>
              <a:buSzPts val="2000"/>
              <a:buChar char="⮚"/>
            </a:pPr>
            <a:r>
              <a:rPr lang="en-US">
                <a:latin typeface="Quattrocento Sans"/>
                <a:ea typeface="Quattrocento Sans"/>
                <a:cs typeface="Quattrocento Sans"/>
                <a:sym typeface="Quattrocento Sans"/>
              </a:rPr>
              <a:t>Teacher of the Deaf and Hard of Hearing (Oral/Aural)</a:t>
            </a:r>
            <a:endParaRPr/>
          </a:p>
          <a:p>
            <a:pPr indent="-279400" lvl="3" marL="1651000" rtl="0" algn="l">
              <a:lnSpc>
                <a:spcPct val="100000"/>
              </a:lnSpc>
              <a:spcBef>
                <a:spcPts val="500"/>
              </a:spcBef>
              <a:spcAft>
                <a:spcPts val="0"/>
              </a:spcAft>
              <a:buSzPts val="2000"/>
              <a:buChar char="⮚"/>
            </a:pPr>
            <a:r>
              <a:rPr lang="en-US">
                <a:latin typeface="Quattrocento Sans"/>
                <a:ea typeface="Quattrocento Sans"/>
                <a:cs typeface="Quattrocento Sans"/>
                <a:sym typeface="Quattrocento Sans"/>
              </a:rPr>
              <a:t>Teacher of the Visually Impaired</a:t>
            </a:r>
            <a:endParaRPr/>
          </a:p>
          <a:p>
            <a:pPr indent="-279400" lvl="3" marL="1651000" rtl="0" algn="l">
              <a:lnSpc>
                <a:spcPct val="100000"/>
              </a:lnSpc>
              <a:spcBef>
                <a:spcPts val="500"/>
              </a:spcBef>
              <a:spcAft>
                <a:spcPts val="0"/>
              </a:spcAft>
              <a:buSzPts val="2000"/>
              <a:buChar char="⮚"/>
            </a:pPr>
            <a:r>
              <a:rPr lang="en-US">
                <a:latin typeface="Quattrocento Sans"/>
                <a:ea typeface="Quattrocento Sans"/>
                <a:cs typeface="Quattrocento Sans"/>
                <a:sym typeface="Quattrocento Sans"/>
              </a:rPr>
              <a:t>English as a Second Language (ESL)</a:t>
            </a:r>
            <a:endParaRPr/>
          </a:p>
          <a:p>
            <a:pPr indent="0" lvl="3" marL="1371600" rtl="0" algn="l">
              <a:lnSpc>
                <a:spcPct val="100000"/>
              </a:lnSpc>
              <a:spcBef>
                <a:spcPts val="500"/>
              </a:spcBef>
              <a:spcAft>
                <a:spcPts val="0"/>
              </a:spcAft>
              <a:buSzPts val="2000"/>
              <a:buNone/>
            </a:pPr>
            <a:r>
              <a:t/>
            </a:r>
            <a:endParaRPr>
              <a:latin typeface="Quattrocento Sans"/>
              <a:ea typeface="Quattrocento Sans"/>
              <a:cs typeface="Quattrocento Sans"/>
              <a:sym typeface="Quattrocento Sans"/>
            </a:endParaRPr>
          </a:p>
          <a:p>
            <a:pPr indent="-25400" lvl="0" marL="228600" rtl="0" algn="l">
              <a:lnSpc>
                <a:spcPct val="100000"/>
              </a:lnSpc>
              <a:spcBef>
                <a:spcPts val="1000"/>
              </a:spcBef>
              <a:spcAft>
                <a:spcPts val="0"/>
              </a:spcAft>
              <a:buClr>
                <a:srgbClr val="E38526"/>
              </a:buClr>
              <a:buSzPts val="3200"/>
              <a:buFont typeface="Arial"/>
              <a:buNone/>
            </a:pPr>
            <a:r>
              <a:t/>
            </a:r>
            <a:endParaRPr>
              <a:latin typeface="Quattrocento Sans"/>
              <a:ea typeface="Quattrocento Sans"/>
              <a:cs typeface="Quattrocento Sans"/>
              <a:sym typeface="Quattrocento Sans"/>
            </a:endParaRPr>
          </a:p>
        </p:txBody>
      </p:sp>
      <p:sp>
        <p:nvSpPr>
          <p:cNvPr id="172" name="Google Shape;172;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7"/>
          <p:cNvSpPr txBox="1"/>
          <p:nvPr>
            <p:ph idx="4294967295" type="dt"/>
          </p:nvPr>
        </p:nvSpPr>
        <p:spPr>
          <a:xfrm>
            <a:off x="0" y="6356350"/>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1/9/2023</a:t>
            </a:r>
            <a:endParaRPr/>
          </a:p>
        </p:txBody>
      </p:sp>
      <p:sp>
        <p:nvSpPr>
          <p:cNvPr id="179" name="Google Shape;179;p7"/>
          <p:cNvSpPr txBox="1"/>
          <p:nvPr/>
        </p:nvSpPr>
        <p:spPr>
          <a:xfrm>
            <a:off x="370704" y="2588740"/>
            <a:ext cx="117389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800">
                <a:solidFill>
                  <a:schemeClr val="lt1"/>
                </a:solidFill>
                <a:latin typeface="Quattrocento Sans"/>
                <a:ea typeface="Quattrocento Sans"/>
                <a:cs typeface="Quattrocento Sans"/>
                <a:sym typeface="Quattrocento Sans"/>
              </a:rPr>
              <a:t>02</a:t>
            </a:r>
            <a:endParaRPr/>
          </a:p>
        </p:txBody>
      </p:sp>
      <p:sp>
        <p:nvSpPr>
          <p:cNvPr id="180" name="Google Shape;180;p7"/>
          <p:cNvSpPr txBox="1"/>
          <p:nvPr/>
        </p:nvSpPr>
        <p:spPr>
          <a:xfrm>
            <a:off x="2108887" y="2219408"/>
            <a:ext cx="945703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Quattrocento Sans"/>
                <a:ea typeface="Quattrocento Sans"/>
                <a:cs typeface="Quattrocento Sans"/>
                <a:sym typeface="Quattrocento Sans"/>
              </a:rPr>
              <a:t>Overview of Testing Requirements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grpSp>
        <p:nvGrpSpPr>
          <p:cNvPr id="186" name="Google Shape;186;p8"/>
          <p:cNvGrpSpPr/>
          <p:nvPr/>
        </p:nvGrpSpPr>
        <p:grpSpPr>
          <a:xfrm>
            <a:off x="434975" y="2189626"/>
            <a:ext cx="5453063" cy="3797959"/>
            <a:chOff x="0" y="463"/>
            <a:chExt cx="5453063" cy="3797959"/>
          </a:xfrm>
        </p:grpSpPr>
        <p:sp>
          <p:nvSpPr>
            <p:cNvPr id="187" name="Google Shape;187;p8"/>
            <p:cNvSpPr/>
            <p:nvPr/>
          </p:nvSpPr>
          <p:spPr>
            <a:xfrm>
              <a:off x="0" y="463"/>
              <a:ext cx="5453063" cy="1085131"/>
            </a:xfrm>
            <a:prstGeom prst="roundRect">
              <a:avLst>
                <a:gd fmla="val 10000" name="adj"/>
              </a:avLst>
            </a:prstGeom>
            <a:solidFill>
              <a:srgbClr val="B2B5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8"/>
            <p:cNvSpPr/>
            <p:nvPr/>
          </p:nvSpPr>
          <p:spPr>
            <a:xfrm>
              <a:off x="328252" y="244618"/>
              <a:ext cx="596822" cy="596822"/>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8"/>
            <p:cNvSpPr/>
            <p:nvPr/>
          </p:nvSpPr>
          <p:spPr>
            <a:xfrm>
              <a:off x="1253326" y="463"/>
              <a:ext cx="4199736" cy="108513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8"/>
            <p:cNvSpPr txBox="1"/>
            <p:nvPr/>
          </p:nvSpPr>
          <p:spPr>
            <a:xfrm>
              <a:off x="1253326" y="463"/>
              <a:ext cx="4199736" cy="1085131"/>
            </a:xfrm>
            <a:prstGeom prst="rect">
              <a:avLst/>
            </a:prstGeom>
            <a:noFill/>
            <a:ln>
              <a:noFill/>
            </a:ln>
          </p:spPr>
          <p:txBody>
            <a:bodyPr anchorCtr="0" anchor="ctr" bIns="114825" lIns="114825" spcFirstLastPara="1" rIns="114825" wrap="square" tIns="114825">
              <a:noAutofit/>
            </a:bodyPr>
            <a:lstStyle/>
            <a:p>
              <a:pPr indent="0" lvl="0" marL="0" marR="0" rtl="0" algn="l">
                <a:lnSpc>
                  <a:spcPct val="100000"/>
                </a:lnSpc>
                <a:spcBef>
                  <a:spcPts val="0"/>
                </a:spcBef>
                <a:spcAft>
                  <a:spcPts val="0"/>
                </a:spcAft>
                <a:buClr>
                  <a:schemeClr val="dk1"/>
                </a:buClr>
                <a:buSzPts val="2400"/>
                <a:buFont typeface="Quattrocento Sans"/>
                <a:buNone/>
              </a:pPr>
              <a:r>
                <a:rPr lang="en-US" sz="2400">
                  <a:solidFill>
                    <a:schemeClr val="dk1"/>
                  </a:solidFill>
                  <a:latin typeface="Quattrocento Sans"/>
                  <a:ea typeface="Quattrocento Sans"/>
                  <a:cs typeface="Quattrocento Sans"/>
                  <a:sym typeface="Quattrocento Sans"/>
                </a:rPr>
                <a:t>Bachelor’s degree </a:t>
              </a:r>
              <a:endParaRPr/>
            </a:p>
          </p:txBody>
        </p:sp>
        <p:sp>
          <p:nvSpPr>
            <p:cNvPr id="191" name="Google Shape;191;p8"/>
            <p:cNvSpPr/>
            <p:nvPr/>
          </p:nvSpPr>
          <p:spPr>
            <a:xfrm>
              <a:off x="0" y="1356877"/>
              <a:ext cx="5453063" cy="1085131"/>
            </a:xfrm>
            <a:prstGeom prst="roundRect">
              <a:avLst>
                <a:gd fmla="val 10000" name="adj"/>
              </a:avLst>
            </a:prstGeom>
            <a:solidFill>
              <a:srgbClr val="B2B5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8"/>
            <p:cNvSpPr/>
            <p:nvPr/>
          </p:nvSpPr>
          <p:spPr>
            <a:xfrm>
              <a:off x="328252" y="1601032"/>
              <a:ext cx="596822" cy="596822"/>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8"/>
            <p:cNvSpPr/>
            <p:nvPr/>
          </p:nvSpPr>
          <p:spPr>
            <a:xfrm>
              <a:off x="1253326" y="1356877"/>
              <a:ext cx="4199736" cy="108513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8"/>
            <p:cNvSpPr txBox="1"/>
            <p:nvPr/>
          </p:nvSpPr>
          <p:spPr>
            <a:xfrm>
              <a:off x="1253326" y="1356877"/>
              <a:ext cx="4199736" cy="1085131"/>
            </a:xfrm>
            <a:prstGeom prst="rect">
              <a:avLst/>
            </a:prstGeom>
            <a:noFill/>
            <a:ln>
              <a:noFill/>
            </a:ln>
          </p:spPr>
          <p:txBody>
            <a:bodyPr anchorCtr="0" anchor="ctr" bIns="114825" lIns="114825" spcFirstLastPara="1" rIns="114825" wrap="square" tIns="114825">
              <a:noAutofit/>
            </a:bodyPr>
            <a:lstStyle/>
            <a:p>
              <a:pPr indent="0" lvl="0" marL="0" marR="0" rtl="0" algn="l">
                <a:lnSpc>
                  <a:spcPct val="100000"/>
                </a:lnSpc>
                <a:spcBef>
                  <a:spcPts val="0"/>
                </a:spcBef>
                <a:spcAft>
                  <a:spcPts val="0"/>
                </a:spcAft>
                <a:buClr>
                  <a:schemeClr val="dk1"/>
                </a:buClr>
                <a:buSzPts val="2400"/>
                <a:buFont typeface="Quattrocento Sans"/>
                <a:buNone/>
              </a:pPr>
              <a:r>
                <a:rPr lang="en-US" sz="2400">
                  <a:solidFill>
                    <a:schemeClr val="dk1"/>
                  </a:solidFill>
                  <a:latin typeface="Quattrocento Sans"/>
                  <a:ea typeface="Quattrocento Sans"/>
                  <a:cs typeface="Quattrocento Sans"/>
                  <a:sym typeface="Quattrocento Sans"/>
                </a:rPr>
                <a:t>Passing Score on Communication and Literacy </a:t>
              </a:r>
              <a:endParaRPr/>
            </a:p>
          </p:txBody>
        </p:sp>
        <p:sp>
          <p:nvSpPr>
            <p:cNvPr id="195" name="Google Shape;195;p8"/>
            <p:cNvSpPr/>
            <p:nvPr/>
          </p:nvSpPr>
          <p:spPr>
            <a:xfrm>
              <a:off x="0" y="2713291"/>
              <a:ext cx="5453063" cy="1085131"/>
            </a:xfrm>
            <a:prstGeom prst="roundRect">
              <a:avLst>
                <a:gd fmla="val 10000" name="adj"/>
              </a:avLst>
            </a:prstGeom>
            <a:solidFill>
              <a:srgbClr val="B2B5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8"/>
            <p:cNvSpPr/>
            <p:nvPr/>
          </p:nvSpPr>
          <p:spPr>
            <a:xfrm>
              <a:off x="328252" y="2957446"/>
              <a:ext cx="596822" cy="596822"/>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8"/>
            <p:cNvSpPr/>
            <p:nvPr/>
          </p:nvSpPr>
          <p:spPr>
            <a:xfrm>
              <a:off x="1253326" y="2713291"/>
              <a:ext cx="4199736" cy="108513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8"/>
            <p:cNvSpPr txBox="1"/>
            <p:nvPr/>
          </p:nvSpPr>
          <p:spPr>
            <a:xfrm>
              <a:off x="1253326" y="2713291"/>
              <a:ext cx="4199736" cy="1085131"/>
            </a:xfrm>
            <a:prstGeom prst="rect">
              <a:avLst/>
            </a:prstGeom>
            <a:noFill/>
            <a:ln>
              <a:noFill/>
            </a:ln>
          </p:spPr>
          <p:txBody>
            <a:bodyPr anchorCtr="0" anchor="ctr" bIns="114825" lIns="114825" spcFirstLastPara="1" rIns="114825" wrap="square" tIns="114825">
              <a:noAutofit/>
            </a:bodyPr>
            <a:lstStyle/>
            <a:p>
              <a:pPr indent="0" lvl="0" marL="0" marR="0" rtl="0" algn="l">
                <a:lnSpc>
                  <a:spcPct val="100000"/>
                </a:lnSpc>
                <a:spcBef>
                  <a:spcPts val="0"/>
                </a:spcBef>
                <a:spcAft>
                  <a:spcPts val="0"/>
                </a:spcAft>
                <a:buClr>
                  <a:schemeClr val="dk1"/>
                </a:buClr>
                <a:buSzPts val="2400"/>
                <a:buFont typeface="Quattrocento Sans"/>
                <a:buNone/>
              </a:pPr>
              <a:r>
                <a:rPr lang="en-US" sz="2400">
                  <a:solidFill>
                    <a:schemeClr val="dk1"/>
                  </a:solidFill>
                  <a:latin typeface="Quattrocento Sans"/>
                  <a:ea typeface="Quattrocento Sans"/>
                  <a:cs typeface="Quattrocento Sans"/>
                  <a:sym typeface="Quattrocento Sans"/>
                </a:rPr>
                <a:t>Passing Score on Subject Matter MTEL </a:t>
              </a:r>
              <a:endParaRPr/>
            </a:p>
          </p:txBody>
        </p:sp>
      </p:grpSp>
      <p:sp>
        <p:nvSpPr>
          <p:cNvPr id="199" name="Google Shape;199;p8"/>
          <p:cNvSpPr txBox="1"/>
          <p:nvPr>
            <p:ph idx="2" type="body"/>
          </p:nvPr>
        </p:nvSpPr>
        <p:spPr>
          <a:xfrm>
            <a:off x="435429" y="1336505"/>
            <a:ext cx="5452057" cy="776702"/>
          </a:xfrm>
          <a:prstGeom prst="rect">
            <a:avLst/>
          </a:prstGeom>
          <a:solidFill>
            <a:srgbClr val="E38526"/>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latin typeface="Quattrocento Sans"/>
                <a:ea typeface="Quattrocento Sans"/>
                <a:cs typeface="Quattrocento Sans"/>
                <a:sym typeface="Quattrocento Sans"/>
              </a:rPr>
              <a:t>Provisional Teacher License	</a:t>
            </a:r>
            <a:endParaRPr/>
          </a:p>
        </p:txBody>
      </p:sp>
      <p:sp>
        <p:nvSpPr>
          <p:cNvPr id="200" name="Google Shape;200;p8"/>
          <p:cNvSpPr txBox="1"/>
          <p:nvPr>
            <p:ph idx="3" type="body"/>
          </p:nvPr>
        </p:nvSpPr>
        <p:spPr>
          <a:xfrm>
            <a:off x="6313714" y="1336505"/>
            <a:ext cx="5452057" cy="776702"/>
          </a:xfrm>
          <a:prstGeom prst="rect">
            <a:avLst/>
          </a:prstGeom>
          <a:solidFill>
            <a:srgbClr val="E38526"/>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t>Initial Teacher License </a:t>
            </a:r>
            <a:endParaRPr/>
          </a:p>
        </p:txBody>
      </p:sp>
      <p:sp>
        <p:nvSpPr>
          <p:cNvPr id="201" name="Google Shape;201;p8"/>
          <p:cNvSpPr txBox="1"/>
          <p:nvPr>
            <p:ph type="title"/>
          </p:nvPr>
        </p:nvSpPr>
        <p:spPr>
          <a:xfrm>
            <a:off x="567743" y="288925"/>
            <a:ext cx="11433757" cy="6799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Quattrocento Sans"/>
              <a:buNone/>
            </a:pPr>
            <a:r>
              <a:rPr lang="en-US"/>
              <a:t>General Requirements for Provisional and Initial licenses </a:t>
            </a:r>
            <a:endParaRPr/>
          </a:p>
        </p:txBody>
      </p:sp>
      <p:grpSp>
        <p:nvGrpSpPr>
          <p:cNvPr id="202" name="Google Shape;202;p8"/>
          <p:cNvGrpSpPr/>
          <p:nvPr/>
        </p:nvGrpSpPr>
        <p:grpSpPr>
          <a:xfrm>
            <a:off x="6313488" y="2208005"/>
            <a:ext cx="5453062" cy="3792951"/>
            <a:chOff x="0" y="2967"/>
            <a:chExt cx="5453062" cy="3792951"/>
          </a:xfrm>
        </p:grpSpPr>
        <p:sp>
          <p:nvSpPr>
            <p:cNvPr id="203" name="Google Shape;203;p8"/>
            <p:cNvSpPr/>
            <p:nvPr/>
          </p:nvSpPr>
          <p:spPr>
            <a:xfrm>
              <a:off x="0" y="2967"/>
              <a:ext cx="5453062" cy="632158"/>
            </a:xfrm>
            <a:prstGeom prst="roundRect">
              <a:avLst>
                <a:gd fmla="val 10000" name="adj"/>
              </a:avLst>
            </a:prstGeom>
            <a:solidFill>
              <a:srgbClr val="CBCD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8"/>
            <p:cNvSpPr/>
            <p:nvPr/>
          </p:nvSpPr>
          <p:spPr>
            <a:xfrm>
              <a:off x="191227" y="145203"/>
              <a:ext cx="347687" cy="347687"/>
            </a:xfrm>
            <a:prstGeom prst="rect">
              <a:avLst/>
            </a:prstGeom>
            <a:blipFill rotWithShape="1">
              <a:blip r:embed="rId6">
                <a:alphaModFix/>
              </a:blip>
              <a:stretch>
                <a:fillRect b="0" l="0" r="0" t="0"/>
              </a:stretch>
            </a:blip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8"/>
            <p:cNvSpPr/>
            <p:nvPr/>
          </p:nvSpPr>
          <p:spPr>
            <a:xfrm>
              <a:off x="730143" y="2967"/>
              <a:ext cx="4722918" cy="63215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8"/>
            <p:cNvSpPr txBox="1"/>
            <p:nvPr/>
          </p:nvSpPr>
          <p:spPr>
            <a:xfrm>
              <a:off x="730143" y="2967"/>
              <a:ext cx="4722918" cy="632158"/>
            </a:xfrm>
            <a:prstGeom prst="rect">
              <a:avLst/>
            </a:prstGeom>
            <a:noFill/>
            <a:ln>
              <a:noFill/>
            </a:ln>
          </p:spPr>
          <p:txBody>
            <a:bodyPr anchorCtr="0" anchor="ctr" bIns="66900" lIns="66900" spcFirstLastPara="1" rIns="66900" wrap="square" tIns="66900">
              <a:noAutofit/>
            </a:bodyPr>
            <a:lstStyle/>
            <a:p>
              <a:pPr indent="0" lvl="0" marL="0" marR="0" rtl="0" algn="l">
                <a:lnSpc>
                  <a:spcPct val="100000"/>
                </a:lnSpc>
                <a:spcBef>
                  <a:spcPts val="0"/>
                </a:spcBef>
                <a:spcAft>
                  <a:spcPts val="0"/>
                </a:spcAft>
                <a:buClr>
                  <a:schemeClr val="dk1"/>
                </a:buClr>
                <a:buSzPts val="1700"/>
                <a:buFont typeface="Quattrocento Sans"/>
                <a:buNone/>
              </a:pPr>
              <a:r>
                <a:rPr lang="en-US" sz="1700">
                  <a:solidFill>
                    <a:schemeClr val="dk1"/>
                  </a:solidFill>
                  <a:latin typeface="Quattrocento Sans"/>
                  <a:ea typeface="Quattrocento Sans"/>
                  <a:cs typeface="Quattrocento Sans"/>
                  <a:sym typeface="Quattrocento Sans"/>
                </a:rPr>
                <a:t>Bachelor’s degree </a:t>
              </a:r>
              <a:endParaRPr/>
            </a:p>
          </p:txBody>
        </p:sp>
        <p:sp>
          <p:nvSpPr>
            <p:cNvPr id="207" name="Google Shape;207;p8"/>
            <p:cNvSpPr/>
            <p:nvPr/>
          </p:nvSpPr>
          <p:spPr>
            <a:xfrm>
              <a:off x="0" y="793166"/>
              <a:ext cx="5453062" cy="632158"/>
            </a:xfrm>
            <a:prstGeom prst="roundRect">
              <a:avLst>
                <a:gd fmla="val 10000" name="adj"/>
              </a:avLst>
            </a:prstGeom>
            <a:solidFill>
              <a:srgbClr val="CBCD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8"/>
            <p:cNvSpPr/>
            <p:nvPr/>
          </p:nvSpPr>
          <p:spPr>
            <a:xfrm>
              <a:off x="191227" y="935401"/>
              <a:ext cx="347687" cy="347687"/>
            </a:xfrm>
            <a:prstGeom prst="rect">
              <a:avLst/>
            </a:prstGeom>
            <a:blipFill rotWithShape="1">
              <a:blip r:embed="rId7">
                <a:alphaModFix/>
              </a:blip>
              <a:stretch>
                <a:fillRect b="0" l="0" r="0" t="0"/>
              </a:stretch>
            </a:blip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8"/>
            <p:cNvSpPr/>
            <p:nvPr/>
          </p:nvSpPr>
          <p:spPr>
            <a:xfrm>
              <a:off x="730143" y="793166"/>
              <a:ext cx="4722918" cy="63215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8"/>
            <p:cNvSpPr txBox="1"/>
            <p:nvPr/>
          </p:nvSpPr>
          <p:spPr>
            <a:xfrm>
              <a:off x="730143" y="793166"/>
              <a:ext cx="4722918" cy="632158"/>
            </a:xfrm>
            <a:prstGeom prst="rect">
              <a:avLst/>
            </a:prstGeom>
            <a:noFill/>
            <a:ln>
              <a:noFill/>
            </a:ln>
          </p:spPr>
          <p:txBody>
            <a:bodyPr anchorCtr="0" anchor="ctr" bIns="66900" lIns="66900" spcFirstLastPara="1" rIns="66900" wrap="square" tIns="66900">
              <a:noAutofit/>
            </a:bodyPr>
            <a:lstStyle/>
            <a:p>
              <a:pPr indent="0" lvl="0" marL="0" marR="0" rtl="0" algn="l">
                <a:lnSpc>
                  <a:spcPct val="100000"/>
                </a:lnSpc>
                <a:spcBef>
                  <a:spcPts val="0"/>
                </a:spcBef>
                <a:spcAft>
                  <a:spcPts val="0"/>
                </a:spcAft>
                <a:buClr>
                  <a:schemeClr val="dk1"/>
                </a:buClr>
                <a:buSzPts val="1700"/>
                <a:buFont typeface="Quattrocento Sans"/>
                <a:buNone/>
              </a:pPr>
              <a:r>
                <a:rPr lang="en-US" sz="1700">
                  <a:solidFill>
                    <a:schemeClr val="dk1"/>
                  </a:solidFill>
                  <a:latin typeface="Quattrocento Sans"/>
                  <a:ea typeface="Quattrocento Sans"/>
                  <a:cs typeface="Quattrocento Sans"/>
                  <a:sym typeface="Quattrocento Sans"/>
                </a:rPr>
                <a:t>Passing Score on Communication and Literacy </a:t>
              </a:r>
              <a:endParaRPr/>
            </a:p>
          </p:txBody>
        </p:sp>
        <p:sp>
          <p:nvSpPr>
            <p:cNvPr id="211" name="Google Shape;211;p8"/>
            <p:cNvSpPr/>
            <p:nvPr/>
          </p:nvSpPr>
          <p:spPr>
            <a:xfrm>
              <a:off x="0" y="1583364"/>
              <a:ext cx="5453062" cy="632158"/>
            </a:xfrm>
            <a:prstGeom prst="roundRect">
              <a:avLst>
                <a:gd fmla="val 10000" name="adj"/>
              </a:avLst>
            </a:prstGeom>
            <a:solidFill>
              <a:srgbClr val="CBCD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
            <p:cNvSpPr/>
            <p:nvPr/>
          </p:nvSpPr>
          <p:spPr>
            <a:xfrm>
              <a:off x="191227" y="1725599"/>
              <a:ext cx="347687" cy="347687"/>
            </a:xfrm>
            <a:prstGeom prst="rect">
              <a:avLst/>
            </a:prstGeom>
            <a:blipFill rotWithShape="1">
              <a:blip r:embed="rId8">
                <a:alphaModFix/>
              </a:blip>
              <a:stretch>
                <a:fillRect b="0" l="0" r="0" t="0"/>
              </a:stretch>
            </a:blip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8"/>
            <p:cNvSpPr/>
            <p:nvPr/>
          </p:nvSpPr>
          <p:spPr>
            <a:xfrm>
              <a:off x="730143" y="1583364"/>
              <a:ext cx="4722918" cy="63215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8"/>
            <p:cNvSpPr txBox="1"/>
            <p:nvPr/>
          </p:nvSpPr>
          <p:spPr>
            <a:xfrm>
              <a:off x="730143" y="1583364"/>
              <a:ext cx="4722918" cy="632158"/>
            </a:xfrm>
            <a:prstGeom prst="rect">
              <a:avLst/>
            </a:prstGeom>
            <a:noFill/>
            <a:ln>
              <a:noFill/>
            </a:ln>
          </p:spPr>
          <p:txBody>
            <a:bodyPr anchorCtr="0" anchor="ctr" bIns="66900" lIns="66900" spcFirstLastPara="1" rIns="66900" wrap="square" tIns="66900">
              <a:noAutofit/>
            </a:bodyPr>
            <a:lstStyle/>
            <a:p>
              <a:pPr indent="0" lvl="0" marL="0" marR="0" rtl="0" algn="l">
                <a:lnSpc>
                  <a:spcPct val="100000"/>
                </a:lnSpc>
                <a:spcBef>
                  <a:spcPts val="0"/>
                </a:spcBef>
                <a:spcAft>
                  <a:spcPts val="0"/>
                </a:spcAft>
                <a:buClr>
                  <a:schemeClr val="dk1"/>
                </a:buClr>
                <a:buSzPts val="1700"/>
                <a:buFont typeface="Quattrocento Sans"/>
                <a:buNone/>
              </a:pPr>
              <a:r>
                <a:rPr lang="en-US" sz="1700">
                  <a:solidFill>
                    <a:schemeClr val="dk1"/>
                  </a:solidFill>
                  <a:latin typeface="Quattrocento Sans"/>
                  <a:ea typeface="Quattrocento Sans"/>
                  <a:cs typeface="Quattrocento Sans"/>
                  <a:sym typeface="Quattrocento Sans"/>
                </a:rPr>
                <a:t>Passing Score on Subject Matter MTEL </a:t>
              </a:r>
              <a:endParaRPr/>
            </a:p>
          </p:txBody>
        </p:sp>
        <p:sp>
          <p:nvSpPr>
            <p:cNvPr id="215" name="Google Shape;215;p8"/>
            <p:cNvSpPr/>
            <p:nvPr/>
          </p:nvSpPr>
          <p:spPr>
            <a:xfrm>
              <a:off x="0" y="2373562"/>
              <a:ext cx="5453062" cy="632158"/>
            </a:xfrm>
            <a:prstGeom prst="roundRect">
              <a:avLst>
                <a:gd fmla="val 10000" name="adj"/>
              </a:avLst>
            </a:prstGeom>
            <a:solidFill>
              <a:srgbClr val="CBCD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8"/>
            <p:cNvSpPr/>
            <p:nvPr/>
          </p:nvSpPr>
          <p:spPr>
            <a:xfrm>
              <a:off x="191227" y="2515798"/>
              <a:ext cx="347687" cy="347687"/>
            </a:xfrm>
            <a:prstGeom prst="rect">
              <a:avLst/>
            </a:prstGeom>
            <a:blipFill rotWithShape="1">
              <a:blip r:embed="rId9">
                <a:alphaModFix/>
              </a:blip>
              <a:stretch>
                <a:fillRect b="0" l="0" r="0" t="0"/>
              </a:stretch>
            </a:blip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8"/>
            <p:cNvSpPr/>
            <p:nvPr/>
          </p:nvSpPr>
          <p:spPr>
            <a:xfrm>
              <a:off x="730143" y="2373562"/>
              <a:ext cx="4722918" cy="63215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
            <p:cNvSpPr txBox="1"/>
            <p:nvPr/>
          </p:nvSpPr>
          <p:spPr>
            <a:xfrm>
              <a:off x="730143" y="2373562"/>
              <a:ext cx="4722918" cy="632158"/>
            </a:xfrm>
            <a:prstGeom prst="rect">
              <a:avLst/>
            </a:prstGeom>
            <a:noFill/>
            <a:ln>
              <a:noFill/>
            </a:ln>
          </p:spPr>
          <p:txBody>
            <a:bodyPr anchorCtr="0" anchor="ctr" bIns="66900" lIns="66900" spcFirstLastPara="1" rIns="66900" wrap="square" tIns="66900">
              <a:noAutofit/>
            </a:bodyPr>
            <a:lstStyle/>
            <a:p>
              <a:pPr indent="0" lvl="0" marL="0" marR="0" rtl="0" algn="l">
                <a:lnSpc>
                  <a:spcPct val="100000"/>
                </a:lnSpc>
                <a:spcBef>
                  <a:spcPts val="0"/>
                </a:spcBef>
                <a:spcAft>
                  <a:spcPts val="0"/>
                </a:spcAft>
                <a:buClr>
                  <a:schemeClr val="dk1"/>
                </a:buClr>
                <a:buSzPts val="1700"/>
                <a:buFont typeface="Quattrocento Sans"/>
                <a:buNone/>
              </a:pPr>
              <a:r>
                <a:rPr lang="en-US" sz="1700">
                  <a:solidFill>
                    <a:schemeClr val="dk1"/>
                  </a:solidFill>
                  <a:latin typeface="Quattrocento Sans"/>
                  <a:ea typeface="Quattrocento Sans"/>
                  <a:cs typeface="Quattrocento Sans"/>
                  <a:sym typeface="Quattrocento Sans"/>
                </a:rPr>
                <a:t>Teacher Preparation Program </a:t>
              </a:r>
              <a:endParaRPr/>
            </a:p>
          </p:txBody>
        </p:sp>
        <p:sp>
          <p:nvSpPr>
            <p:cNvPr id="219" name="Google Shape;219;p8"/>
            <p:cNvSpPr/>
            <p:nvPr/>
          </p:nvSpPr>
          <p:spPr>
            <a:xfrm>
              <a:off x="0" y="3163760"/>
              <a:ext cx="5453062" cy="632158"/>
            </a:xfrm>
            <a:prstGeom prst="roundRect">
              <a:avLst>
                <a:gd fmla="val 10000" name="adj"/>
              </a:avLst>
            </a:prstGeom>
            <a:solidFill>
              <a:srgbClr val="CBCD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p:nvPr/>
          </p:nvSpPr>
          <p:spPr>
            <a:xfrm>
              <a:off x="191227" y="3305996"/>
              <a:ext cx="347687" cy="347687"/>
            </a:xfrm>
            <a:prstGeom prst="rect">
              <a:avLst/>
            </a:prstGeom>
            <a:blipFill rotWithShape="1">
              <a:blip r:embed="rId10">
                <a:alphaModFix/>
              </a:blip>
              <a:stretch>
                <a:fillRect b="0" l="0" r="0" t="0"/>
              </a:stretch>
            </a:blip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8"/>
            <p:cNvSpPr/>
            <p:nvPr/>
          </p:nvSpPr>
          <p:spPr>
            <a:xfrm>
              <a:off x="730143" y="3163760"/>
              <a:ext cx="4722918" cy="63215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8"/>
            <p:cNvSpPr txBox="1"/>
            <p:nvPr/>
          </p:nvSpPr>
          <p:spPr>
            <a:xfrm>
              <a:off x="730143" y="3163760"/>
              <a:ext cx="4722918" cy="632158"/>
            </a:xfrm>
            <a:prstGeom prst="rect">
              <a:avLst/>
            </a:prstGeom>
            <a:noFill/>
            <a:ln>
              <a:noFill/>
            </a:ln>
          </p:spPr>
          <p:txBody>
            <a:bodyPr anchorCtr="0" anchor="ctr" bIns="66900" lIns="66900" spcFirstLastPara="1" rIns="66900" wrap="square" tIns="66900">
              <a:noAutofit/>
            </a:bodyPr>
            <a:lstStyle/>
            <a:p>
              <a:pPr indent="0" lvl="0" marL="0" marR="0" rtl="0" algn="l">
                <a:lnSpc>
                  <a:spcPct val="100000"/>
                </a:lnSpc>
                <a:spcBef>
                  <a:spcPts val="0"/>
                </a:spcBef>
                <a:spcAft>
                  <a:spcPts val="0"/>
                </a:spcAft>
                <a:buClr>
                  <a:schemeClr val="dk1"/>
                </a:buClr>
                <a:buSzPts val="1700"/>
                <a:buFont typeface="Quattrocento Sans"/>
                <a:buNone/>
              </a:pPr>
              <a:r>
                <a:rPr lang="en-US" sz="1700">
                  <a:solidFill>
                    <a:schemeClr val="dk1"/>
                  </a:solidFill>
                  <a:latin typeface="Quattrocento Sans"/>
                  <a:ea typeface="Quattrocento Sans"/>
                  <a:cs typeface="Quattrocento Sans"/>
                  <a:sym typeface="Quattrocento Sans"/>
                </a:rPr>
                <a:t>Sheltered English Immersion Endorsement</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9"/>
          <p:cNvSpPr txBox="1"/>
          <p:nvPr>
            <p:ph type="title"/>
          </p:nvPr>
        </p:nvSpPr>
        <p:spPr>
          <a:xfrm>
            <a:off x="567743" y="288925"/>
            <a:ext cx="11370972" cy="67990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Quattrocento Sans"/>
              <a:buNone/>
            </a:pPr>
            <a:r>
              <a:rPr lang="en-US"/>
              <a:t>Required tests</a:t>
            </a:r>
            <a:endParaRPr/>
          </a:p>
        </p:txBody>
      </p:sp>
      <p:sp>
        <p:nvSpPr>
          <p:cNvPr id="229" name="Google Shape;229;p9"/>
          <p:cNvSpPr txBox="1"/>
          <p:nvPr>
            <p:ph idx="1" type="body"/>
          </p:nvPr>
        </p:nvSpPr>
        <p:spPr>
          <a:xfrm>
            <a:off x="567743" y="1230403"/>
            <a:ext cx="11370972" cy="5049746"/>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E38526"/>
              </a:buClr>
              <a:buSzPts val="3000"/>
              <a:buFont typeface="Arial"/>
              <a:buChar char="•"/>
            </a:pPr>
            <a:r>
              <a:rPr b="1" lang="en-US" sz="3000"/>
              <a:t>Communication and Literacy Skills (Reading and Writing Subtests)</a:t>
            </a:r>
            <a:r>
              <a:rPr lang="en-US" sz="3000"/>
              <a:t> or an </a:t>
            </a:r>
            <a:r>
              <a:rPr b="1" lang="en-US" sz="3000"/>
              <a:t>Approved Alternative</a:t>
            </a:r>
            <a:endParaRPr/>
          </a:p>
          <a:p>
            <a:pPr indent="-38100" lvl="0" marL="228600" rtl="0" algn="l">
              <a:lnSpc>
                <a:spcPct val="100000"/>
              </a:lnSpc>
              <a:spcBef>
                <a:spcPts val="1000"/>
              </a:spcBef>
              <a:spcAft>
                <a:spcPts val="0"/>
              </a:spcAft>
              <a:buClr>
                <a:srgbClr val="E38526"/>
              </a:buClr>
              <a:buSzPts val="3000"/>
              <a:buFont typeface="Arial"/>
              <a:buNone/>
            </a:pPr>
            <a:r>
              <a:t/>
            </a:r>
            <a:endParaRPr sz="3000"/>
          </a:p>
          <a:p>
            <a:pPr indent="0" lvl="0" marL="0" rtl="0" algn="l">
              <a:lnSpc>
                <a:spcPct val="100000"/>
              </a:lnSpc>
              <a:spcBef>
                <a:spcPts val="1000"/>
              </a:spcBef>
              <a:spcAft>
                <a:spcPts val="0"/>
              </a:spcAft>
              <a:buSzPts val="3000"/>
              <a:buNone/>
            </a:pPr>
            <a:r>
              <a:t/>
            </a:r>
            <a:endParaRPr sz="3000"/>
          </a:p>
          <a:p>
            <a:pPr indent="-228600" lvl="0" marL="228600" rtl="0" algn="l">
              <a:lnSpc>
                <a:spcPct val="100000"/>
              </a:lnSpc>
              <a:spcBef>
                <a:spcPts val="1000"/>
              </a:spcBef>
              <a:spcAft>
                <a:spcPts val="0"/>
              </a:spcAft>
              <a:buClr>
                <a:srgbClr val="E38526"/>
              </a:buClr>
              <a:buSzPts val="3000"/>
              <a:buFont typeface="Arial"/>
              <a:buChar char="•"/>
            </a:pPr>
            <a:r>
              <a:rPr b="1" lang="en-US" sz="3000"/>
              <a:t>Subject Matter Knowledge MTEL(s) </a:t>
            </a:r>
            <a:r>
              <a:rPr lang="en-US" sz="3000"/>
              <a:t>or </a:t>
            </a:r>
            <a:r>
              <a:rPr b="1" lang="en-US" sz="3000"/>
              <a:t>An Approved Alternative</a:t>
            </a:r>
            <a:endParaRPr/>
          </a:p>
          <a:p>
            <a:pPr indent="-279400" lvl="1" marL="736600" rtl="0" algn="l">
              <a:lnSpc>
                <a:spcPct val="100000"/>
              </a:lnSpc>
              <a:spcBef>
                <a:spcPts val="500"/>
              </a:spcBef>
              <a:spcAft>
                <a:spcPts val="0"/>
              </a:spcAft>
              <a:buSzPts val="3000"/>
              <a:buChar char="o"/>
            </a:pPr>
            <a:r>
              <a:rPr lang="en-US" sz="3000" u="sng">
                <a:solidFill>
                  <a:schemeClr val="hlink"/>
                </a:solidFill>
                <a:hlinkClick r:id="rId3"/>
              </a:rPr>
              <a:t>https://www.doe.mass.edu/mtel/testrequire.html</a:t>
            </a:r>
            <a:endParaRPr sz="3000"/>
          </a:p>
          <a:p>
            <a:pPr indent="-101600" lvl="1" marL="736600" rtl="0" algn="l">
              <a:lnSpc>
                <a:spcPct val="100000"/>
              </a:lnSpc>
              <a:spcBef>
                <a:spcPts val="500"/>
              </a:spcBef>
              <a:spcAft>
                <a:spcPts val="0"/>
              </a:spcAft>
              <a:buSzPts val="2800"/>
              <a:buNone/>
            </a:pPr>
            <a:r>
              <a:t/>
            </a:r>
            <a:endParaRPr/>
          </a:p>
          <a:p>
            <a:pPr indent="0" lvl="0" marL="0" rtl="0" algn="l">
              <a:lnSpc>
                <a:spcPct val="100000"/>
              </a:lnSpc>
              <a:spcBef>
                <a:spcPts val="1000"/>
              </a:spcBef>
              <a:spcAft>
                <a:spcPts val="0"/>
              </a:spcAft>
              <a:buSzPts val="3200"/>
              <a:buNone/>
            </a:pPr>
            <a:r>
              <a:t/>
            </a:r>
            <a:endParaRPr/>
          </a:p>
          <a:p>
            <a:pPr indent="-101600" lvl="1" marL="736600" rtl="0" algn="l">
              <a:lnSpc>
                <a:spcPct val="100000"/>
              </a:lnSpc>
              <a:spcBef>
                <a:spcPts val="500"/>
              </a:spcBef>
              <a:spcAft>
                <a:spcPts val="0"/>
              </a:spcAft>
              <a:buSzPts val="2800"/>
              <a:buNone/>
            </a:pPr>
            <a:r>
              <a:t/>
            </a:r>
            <a:endParaRPr/>
          </a:p>
        </p:txBody>
      </p:sp>
      <p:sp>
        <p:nvSpPr>
          <p:cNvPr id="230" name="Google Shape;23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ESE​​">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SE PowerPoint Template 2017">
  <a:themeElements>
    <a:clrScheme name="ESE color scheme">
      <a:dk1>
        <a:srgbClr val="203B6A"/>
      </a:dk1>
      <a:lt1>
        <a:srgbClr val="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2022-04-19T17:34:26Z</dcterms:created>
  <dc:creator>Estwick, Tamika (DESE)</dc:creator>
</cp:coreProperties>
</file>